
<file path=[Content_Types].xml><?xml version="1.0" encoding="utf-8"?>
<Types xmlns="http://schemas.openxmlformats.org/package/2006/content-types">
  <Default Extension="jpeg" ContentType="image/jpe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ild Ideas, Bold Solutions: Schleicher County Treasurer’s Office Transformation" id="{413A31E6-7FAE-476F-9F05-8FFD605B75B6}">
          <p14:sldIdLst>
            <p14:sldId id="2561"/>
          </p14:sldIdLst>
        </p14:section>
        <p14:section name="Introduction and Context" id="{F2CCA8CA-3592-40A5-A8EC-0CD14F104E92}">
          <p14:sldIdLst>
            <p14:sldId id="2562"/>
            <p14:sldId id="2563"/>
          </p14:sldIdLst>
        </p14:section>
        <p14:section name="Framework for Transformation" id="{ECDD7623-27B1-4A2A-833C-CA9DACC961D8}">
          <p14:sldIdLst>
            <p14:sldId id="2564"/>
            <p14:sldId id="2565"/>
          </p14:sldIdLst>
        </p14:section>
        <p14:section name="Case Study: Cash Stewardship" id="{B33563CE-A9DC-400E-9BF5-16D23BFA4C15}">
          <p14:sldIdLst>
            <p14:sldId id="2566"/>
            <p14:sldId id="2567"/>
          </p14:sldIdLst>
        </p14:section>
        <p14:section name="Case Study: Cybersecurity Governance" id="{801EAA54-FEF0-4F2E-92E2-F920B2560AF7}">
          <p14:sldIdLst>
            <p14:sldId id="2568"/>
            <p14:sldId id="2569"/>
          </p14:sldIdLst>
        </p14:section>
        <p14:section name="Case Study: Modernization and Public Access" id="{22863F42-3092-475E-8903-B40D79917001}">
          <p14:sldIdLst>
            <p14:sldId id="2570"/>
            <p14:sldId id="2571"/>
          </p14:sldIdLst>
        </p14:section>
        <p14:section name="Lessons Learned and Best Practices" id="{B8451691-F40A-4043-8A08-5C63AC090747}">
          <p14:sldIdLst>
            <p14:sldId id="2572"/>
            <p14:sldId id="2573"/>
          </p14:sldIdLst>
        </p14:section>
        <p14:section name="Common Pitfalls" id="{7B265C36-C17A-4AB8-A098-97DF9996B85B}">
          <p14:sldIdLst>
            <p14:sldId id="2574"/>
            <p14:sldId id="2575"/>
          </p14:sldIdLst>
        </p14:section>
        <p14:section name="Conclusion and Next Steps" id="{AAF5A820-448C-4C13-8D34-684B64014354}">
          <p14:sldIdLst>
            <p14:sldId id="2576"/>
            <p14:sldId id="25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138"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547A7E-584D-4804-840B-787FBA2D35E3}" type="datetimeFigureOut">
              <a:t>5/11/2026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03BA9-0D00-4ACA-8D45-6A7A55DDA2FD}" type="slidenum">
              <a:t>‹#›</a:t>
            </a:fld>
            <a:endParaRPr lang="en-US"/>
          </a:p>
        </p:txBody>
      </p:sp>
    </p:spTree>
    <p:extLst>
      <p:ext uri="{BB962C8B-B14F-4D97-AF65-F5344CB8AC3E}">
        <p14:creationId xmlns:p14="http://schemas.microsoft.com/office/powerpoint/2010/main" val="12106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B74CC5D4-9596-441C-9544-122DDCA99013}" type="slidenum">
              <a:t>1</a:t>
            </a:fld>
            <a:endParaRPr lang="en-US"/>
          </a:p>
        </p:txBody>
      </p:sp>
    </p:spTree>
    <p:extLst>
      <p:ext uri="{BB962C8B-B14F-4D97-AF65-F5344CB8AC3E}">
        <p14:creationId xmlns:p14="http://schemas.microsoft.com/office/powerpoint/2010/main" val="586627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Enhancing Citizen Services Through Coordination</a:t>
            </a:r>
          </a:p>
        </p:txBody>
      </p:sp>
      <p:sp>
        <p:nvSpPr>
          <p:cNvPr id="4" name="Slide Number Placeholder 3"/>
          <p:cNvSpPr>
            <a:spLocks noGrp="1"/>
          </p:cNvSpPr>
          <p:nvPr>
            <p:ph type="sldNum" sz="quarter" idx="5"/>
          </p:nvPr>
        </p:nvSpPr>
        <p:spPr/>
        <p:txBody>
          <a:bodyPr/>
          <a:lstStyle/>
          <a:p>
            <a:fld id="{B74CC5D4-9596-441C-9544-122DDCA99013}" type="slidenum">
              <a:t>10</a:t>
            </a:fld>
            <a:endParaRPr lang="en-US"/>
          </a:p>
        </p:txBody>
      </p:sp>
    </p:spTree>
    <p:extLst>
      <p:ext uri="{BB962C8B-B14F-4D97-AF65-F5344CB8AC3E}">
        <p14:creationId xmlns:p14="http://schemas.microsoft.com/office/powerpoint/2010/main" val="3977537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Modernizing public services to meet citizen expectations is a critical priority for local governments, yet it presents unique challenges for rural counties. Schleicher County approached this issue by focusing on coordination and governance rather than attempting to implement complex technology solutions independently. The Treasurer’s Office played a key role in overseeing initiatives such as website migration and the introduction of online payment options for taxpayers. These projects required collaboration with multiple vendors, as well as coordination across various departments within the county. One of the key strategies used was the establishment of clear project milestones and checkpoints. This ensured that each phase of implementation was carefully monitored and that any issues could be addressed promptly. Additionally, the Treasurer’s Office maintained a focus on risk management, ensuring that security and compliance considerations were integrated into every aspect of the modernization process. By taking on a coordinating role, the office was able to align vendor efforts with county priorities and maintain oversight of critical decisions. The introduction of online payment systems not only improved convenience for citizens but also reduced administrative burdens on staff, allowing them to focus on higher-value activities. This case study illustrates that successful modernization is not solely about technology but about managing relationships and processes effectively. By prioritizing clear communication, defined responsibilities, and structured oversight, Schleicher County was able to implement meaningful improvements in service delivery without overextending its resources. This approach provides a scalable model for other counties seeking to enhance public access while maintaining operational stability.</a:t>
            </a:r>
          </a:p>
        </p:txBody>
      </p:sp>
      <p:sp>
        <p:nvSpPr>
          <p:cNvPr id="4" name="Slide Number Placeholder 3"/>
          <p:cNvSpPr>
            <a:spLocks noGrp="1"/>
          </p:cNvSpPr>
          <p:nvPr>
            <p:ph type="sldNum" sz="quarter" idx="5"/>
          </p:nvPr>
        </p:nvSpPr>
        <p:spPr/>
        <p:txBody>
          <a:bodyPr/>
          <a:lstStyle/>
          <a:p>
            <a:fld id="{B74CC5D4-9596-441C-9544-122DDCA99013}" type="slidenum">
              <a:t>11</a:t>
            </a:fld>
            <a:endParaRPr lang="en-US"/>
          </a:p>
        </p:txBody>
      </p:sp>
    </p:spTree>
    <p:extLst>
      <p:ext uri="{BB962C8B-B14F-4D97-AF65-F5344CB8AC3E}">
        <p14:creationId xmlns:p14="http://schemas.microsoft.com/office/powerpoint/2010/main" val="3138860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Key Principles for Sustainable Innovation</a:t>
            </a:r>
          </a:p>
        </p:txBody>
      </p:sp>
      <p:sp>
        <p:nvSpPr>
          <p:cNvPr id="4" name="Slide Number Placeholder 3"/>
          <p:cNvSpPr>
            <a:spLocks noGrp="1"/>
          </p:cNvSpPr>
          <p:nvPr>
            <p:ph type="sldNum" sz="quarter" idx="5"/>
          </p:nvPr>
        </p:nvSpPr>
        <p:spPr/>
        <p:txBody>
          <a:bodyPr/>
          <a:lstStyle/>
          <a:p>
            <a:fld id="{B74CC5D4-9596-441C-9544-122DDCA99013}" type="slidenum">
              <a:t>12</a:t>
            </a:fld>
            <a:endParaRPr lang="en-US"/>
          </a:p>
        </p:txBody>
      </p:sp>
    </p:spTree>
    <p:extLst>
      <p:ext uri="{BB962C8B-B14F-4D97-AF65-F5344CB8AC3E}">
        <p14:creationId xmlns:p14="http://schemas.microsoft.com/office/powerpoint/2010/main" val="989568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experiences of Schleicher County highlight several critical lessons that can guide other jurisdictions in their efforts to modernize operations and improve service delivery. First and foremost, governance should always precede technology. Without clear policies and defined roles, even the most advanced systems can fail to deliver meaningful results. By establishing a solid governance framework, counties can ensure that technology investments are aligned with organizational goals and managed effectively. Another important lesson is the value of documentation. Maintaining detailed records of decisions, processes, and outcomes not only supports accountability but also facilitates continuous improvement. Documentation provides a foundation for evaluating performance and making informed decisions about future initiatives. Additionally, the importance of clear ownership cannot be overstated. Assigning responsibility for specific tasks and decisions ensures that initiatives move forward efficiently and that issues are addressed promptly. This reduces the risk of delays and confusion, particularly in complex projects involving multiple stakeholders. The role of vendors is another key consideration. While external partners can provide valuable expertise, it is essential to establish clear expectations and maintain oversight to ensure alignment with county priorities. Finally, adopting a pilot-first approach allows counties to test new ideas in a controlled environment, minimizing risk and enabling iterative improvement. These principles form the backbone of Schleicher County’s approach to innovation and can be applied across a wide range of initiatives. By focusing on governance, documentation, ownership, and strategic use of resources, counties can achieve sustainable improvements that enhance both efficiency and service delivery.</a:t>
            </a:r>
          </a:p>
        </p:txBody>
      </p:sp>
      <p:sp>
        <p:nvSpPr>
          <p:cNvPr id="4" name="Slide Number Placeholder 3"/>
          <p:cNvSpPr>
            <a:spLocks noGrp="1"/>
          </p:cNvSpPr>
          <p:nvPr>
            <p:ph type="sldNum" sz="quarter" idx="5"/>
          </p:nvPr>
        </p:nvSpPr>
        <p:spPr/>
        <p:txBody>
          <a:bodyPr/>
          <a:lstStyle/>
          <a:p>
            <a:fld id="{B74CC5D4-9596-441C-9544-122DDCA99013}" type="slidenum">
              <a:t>13</a:t>
            </a:fld>
            <a:endParaRPr lang="en-US"/>
          </a:p>
        </p:txBody>
      </p:sp>
    </p:spTree>
    <p:extLst>
      <p:ext uri="{BB962C8B-B14F-4D97-AF65-F5344CB8AC3E}">
        <p14:creationId xmlns:p14="http://schemas.microsoft.com/office/powerpoint/2010/main" val="4258420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Avoiding Mistakes in Modernization Efforts</a:t>
            </a:r>
          </a:p>
        </p:txBody>
      </p:sp>
      <p:sp>
        <p:nvSpPr>
          <p:cNvPr id="4" name="Slide Number Placeholder 3"/>
          <p:cNvSpPr>
            <a:spLocks noGrp="1"/>
          </p:cNvSpPr>
          <p:nvPr>
            <p:ph type="sldNum" sz="quarter" idx="5"/>
          </p:nvPr>
        </p:nvSpPr>
        <p:spPr/>
        <p:txBody>
          <a:bodyPr/>
          <a:lstStyle/>
          <a:p>
            <a:fld id="{B74CC5D4-9596-441C-9544-122DDCA99013}" type="slidenum">
              <a:t>14</a:t>
            </a:fld>
            <a:endParaRPr lang="en-US"/>
          </a:p>
        </p:txBody>
      </p:sp>
    </p:spTree>
    <p:extLst>
      <p:ext uri="{BB962C8B-B14F-4D97-AF65-F5344CB8AC3E}">
        <p14:creationId xmlns:p14="http://schemas.microsoft.com/office/powerpoint/2010/main" val="1352471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While the opportunities for innovation in local government are significant, there are also common pitfalls that can undermine success if not addressed proactively. One of the most frequent mistakes is investing in technology without first establishing clear ownership and governance structures. This can lead to confusion about responsibilities and make it difficult to resolve issues when they arise. Another common pitfall is treating cybersecurity as solely an IT concern rather than an organizational priority. This mindset can result in inadequate preparation and increased vulnerability to threats. Additionally, failing to document processes and decisions can create challenges in maintaining accountability and evaluating performance. Without proper documentation, it becomes difficult to understand why certain decisions were made or to replicate successful strategies. Vendor management is another area where issues often occur. Without clearly defined expectations and communication channels, projects can experience delays, cost overruns, or suboptimal outcomes. Finally, attempting to implement large-scale changes all at once can overwhelm staff and lead to implementation failures. A more effective approach is to start with small pilots, evaluate results, and scale successful initiatives gradually. By recognizing and addressing these potential pitfalls, counties can improve their chances of success and ensure that their efforts to innovate are both effective and sustainable.</a:t>
            </a:r>
          </a:p>
        </p:txBody>
      </p:sp>
      <p:sp>
        <p:nvSpPr>
          <p:cNvPr id="4" name="Slide Number Placeholder 3"/>
          <p:cNvSpPr>
            <a:spLocks noGrp="1"/>
          </p:cNvSpPr>
          <p:nvPr>
            <p:ph type="sldNum" sz="quarter" idx="5"/>
          </p:nvPr>
        </p:nvSpPr>
        <p:spPr/>
        <p:txBody>
          <a:bodyPr/>
          <a:lstStyle/>
          <a:p>
            <a:fld id="{B74CC5D4-9596-441C-9544-122DDCA99013}" type="slidenum">
              <a:t>15</a:t>
            </a:fld>
            <a:endParaRPr lang="en-US"/>
          </a:p>
        </p:txBody>
      </p:sp>
    </p:spTree>
    <p:extLst>
      <p:ext uri="{BB962C8B-B14F-4D97-AF65-F5344CB8AC3E}">
        <p14:creationId xmlns:p14="http://schemas.microsoft.com/office/powerpoint/2010/main" val="2173727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Applying the Schleicher County Model</a:t>
            </a:r>
          </a:p>
        </p:txBody>
      </p:sp>
      <p:sp>
        <p:nvSpPr>
          <p:cNvPr id="4" name="Slide Number Placeholder 3"/>
          <p:cNvSpPr>
            <a:spLocks noGrp="1"/>
          </p:cNvSpPr>
          <p:nvPr>
            <p:ph type="sldNum" sz="quarter" idx="5"/>
          </p:nvPr>
        </p:nvSpPr>
        <p:spPr/>
        <p:txBody>
          <a:bodyPr/>
          <a:lstStyle/>
          <a:p>
            <a:fld id="{B74CC5D4-9596-441C-9544-122DDCA99013}" type="slidenum">
              <a:t>16</a:t>
            </a:fld>
            <a:endParaRPr lang="en-US"/>
          </a:p>
        </p:txBody>
      </p:sp>
    </p:spTree>
    <p:extLst>
      <p:ext uri="{BB962C8B-B14F-4D97-AF65-F5344CB8AC3E}">
        <p14:creationId xmlns:p14="http://schemas.microsoft.com/office/powerpoint/2010/main" val="3620906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transformation of the Schleicher County Treasurer’s Office demonstrates that meaningful innovation in local government is achievable without extensive resources or large teams. By focusing on governance, clarity, and disciplined execution, the county was able to improve financial management, strengthen cybersecurity, and enhance public access to services. The key to this success lies in the adoption of a structured approach to decision-making that emphasizes clear ownership, measurable outcomes, and continuous documentation. Counties looking to replicate this model should begin by identifying a specific area for improvement, whether it is cash management, cybersecurity, or service delivery. By applying the framework outlined in this presentation—defining the problem, assigning ownership, establishing metrics, and piloting solutions—counties can create a solid foundation for innovation. It is also important to engage stakeholders throughout the process, ensuring that initiatives are aligned with organizational priorities and that there is broad support for change. The use of external partners can provide valuable expertise, but must be balanced with strong internal governance to maintain control and accountability. Ultimately, the goal is to create systems that are not only effective but also sustainable over time. By building on the lessons learned from Schleicher County’s experience, other jurisdictions can develop their own strategies for navigating the challenges of modernization and delivering improved outcomes for their communities. The journey toward innovation is ongoing, but with the right approach, it is possible to achieve significant progress with limited resources.</a:t>
            </a:r>
          </a:p>
        </p:txBody>
      </p:sp>
      <p:sp>
        <p:nvSpPr>
          <p:cNvPr id="4" name="Slide Number Placeholder 3"/>
          <p:cNvSpPr>
            <a:spLocks noGrp="1"/>
          </p:cNvSpPr>
          <p:nvPr>
            <p:ph type="sldNum" sz="quarter" idx="5"/>
          </p:nvPr>
        </p:nvSpPr>
        <p:spPr/>
        <p:txBody>
          <a:bodyPr/>
          <a:lstStyle/>
          <a:p>
            <a:fld id="{B74CC5D4-9596-441C-9544-122DDCA99013}" type="slidenum">
              <a:t>17</a:t>
            </a:fld>
            <a:endParaRPr lang="en-US"/>
          </a:p>
        </p:txBody>
      </p:sp>
    </p:spTree>
    <p:extLst>
      <p:ext uri="{BB962C8B-B14F-4D97-AF65-F5344CB8AC3E}">
        <p14:creationId xmlns:p14="http://schemas.microsoft.com/office/powerpoint/2010/main" val="3756504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Rural Counties Must Innovate Differently</a:t>
            </a:r>
          </a:p>
        </p:txBody>
      </p:sp>
      <p:sp>
        <p:nvSpPr>
          <p:cNvPr id="4" name="Slide Number Placeholder 3"/>
          <p:cNvSpPr>
            <a:spLocks noGrp="1"/>
          </p:cNvSpPr>
          <p:nvPr>
            <p:ph type="sldNum" sz="quarter" idx="5"/>
          </p:nvPr>
        </p:nvSpPr>
        <p:spPr/>
        <p:txBody>
          <a:bodyPr/>
          <a:lstStyle/>
          <a:p>
            <a:fld id="{B74CC5D4-9596-441C-9544-122DDCA99013}" type="slidenum">
              <a:t>2</a:t>
            </a:fld>
            <a:endParaRPr lang="en-US"/>
          </a:p>
        </p:txBody>
      </p:sp>
    </p:spTree>
    <p:extLst>
      <p:ext uri="{BB962C8B-B14F-4D97-AF65-F5344CB8AC3E}">
        <p14:creationId xmlns:p14="http://schemas.microsoft.com/office/powerpoint/2010/main" val="269358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Rural counties operate under a distinct set of pressures that require a fundamentally different approach to innovation compared to larger urban jurisdictions. With smaller staff sizes, limited budgets, and increasing expectations from the public for transparency, accessibility, and responsiveness, county officials are forced to rethink how they approach modernization. In Schleicher County, the Treasurer’s Office recognized that traditional methods of incremental improvement were no longer adequate to keep pace with evolving demands. Instead, they embraced the idea that innovation must be practical, scalable, and rooted in strong governance principles. This shift did not involve hiring new teams or adopting cutting-edge technologies immediately; rather, it focused on rethinking roles and responsibilities within existing structures. By repositioning the Treasurer’s Office as a central coordination hub—acting as both a financial steward and a technology governance leader—the county was able to align resources more effectively. This transformation highlights three essential realities faced by rural counties: limited resources, high accountability, and the necessity to rely heavily on external vendors for specialized services. The presentation introduces a framework for addressing these realities by turning constraints into strategic advantages. Through structured decision-making, clear ownership of processes, and the establishment of measurable outcomes, Schleicher County demonstrated that innovation does not require large-scale investment. Instead, it requires disciplined execution, clear communication, and a focus on achieving consistent, defensible results. This session sets the stage for exploring how bold solutions can be built on simple, repeatable systems that empower rural governments to meet modern expectations without sacrificing accountability or operational stability.</a:t>
            </a:r>
          </a:p>
        </p:txBody>
      </p:sp>
      <p:sp>
        <p:nvSpPr>
          <p:cNvPr id="4" name="Slide Number Placeholder 3"/>
          <p:cNvSpPr>
            <a:spLocks noGrp="1"/>
          </p:cNvSpPr>
          <p:nvPr>
            <p:ph type="sldNum" sz="quarter" idx="5"/>
          </p:nvPr>
        </p:nvSpPr>
        <p:spPr/>
        <p:txBody>
          <a:bodyPr/>
          <a:lstStyle/>
          <a:p>
            <a:fld id="{B74CC5D4-9596-441C-9544-122DDCA99013}" type="slidenum">
              <a:t>3</a:t>
            </a:fld>
            <a:endParaRPr lang="en-US"/>
          </a:p>
        </p:txBody>
      </p:sp>
    </p:spTree>
    <p:extLst>
      <p:ext uri="{BB962C8B-B14F-4D97-AF65-F5344CB8AC3E}">
        <p14:creationId xmlns:p14="http://schemas.microsoft.com/office/powerpoint/2010/main" val="1252598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From Wild Ideas to Defensible Solutions</a:t>
            </a:r>
          </a:p>
        </p:txBody>
      </p:sp>
      <p:sp>
        <p:nvSpPr>
          <p:cNvPr id="4" name="Slide Number Placeholder 3"/>
          <p:cNvSpPr>
            <a:spLocks noGrp="1"/>
          </p:cNvSpPr>
          <p:nvPr>
            <p:ph type="sldNum" sz="quarter" idx="5"/>
          </p:nvPr>
        </p:nvSpPr>
        <p:spPr/>
        <p:txBody>
          <a:bodyPr/>
          <a:lstStyle/>
          <a:p>
            <a:fld id="{B74CC5D4-9596-441C-9544-122DDCA99013}" type="slidenum">
              <a:t>4</a:t>
            </a:fld>
            <a:endParaRPr lang="en-US"/>
          </a:p>
        </p:txBody>
      </p:sp>
    </p:spTree>
    <p:extLst>
      <p:ext uri="{BB962C8B-B14F-4D97-AF65-F5344CB8AC3E}">
        <p14:creationId xmlns:p14="http://schemas.microsoft.com/office/powerpoint/2010/main" val="4130001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 central theme of Schleicher County’s approach to modernization is the transformation of conceptual ideas into structured, defendable outcomes through a repeatable framework. This framework serves as a roadmap for decision-making and ensures that every initiative aligns with operational priorities and accountability requirements. The process begins by clearly identifying the problem or opportunity in concise, plain language. This step is critical because ambiguous problem statements often lead to ineffective solutions. Once the issue is defined, the next step is assigning ownership. This includes identifying who is responsible for execution, who has decision-making authority, and who provides oversight. Clear ownership prevents confusion during implementation and enables efficient escalation when challenges arise. The third step involves establishing measurable indicators of success. These metrics, whether related to efficiency, risk reduction, or user experience, provide tangible evidence of progress and enable the county to evaluate whether an initiative is achieving its intended outcomes. Finally, the framework emphasizes a pilot-first approach. Rather than attempting large-scale transformation immediately, initiatives are tested in small, controlled environments. Results are documented thoroughly, creating an auditable record of decisions and outcomes. Successful pilots are then scaled across the organization. This method allows for continuous learning and improvement while minimizing risk. The framework’s strength lies in its simplicity and adaptability. It does not rely on specific technologies or large investments but instead focuses on governance, clarity, and disciplined execution. By applying this approach consistently across projects, Schleicher County was able to achieve meaningful improvements in financial management, cybersecurity, and citizen access. This structured method ensures that innovation remains sustainable, measurable, and aligned with the county’s broader mission of serving its community effectively.</a:t>
            </a:r>
          </a:p>
        </p:txBody>
      </p:sp>
      <p:sp>
        <p:nvSpPr>
          <p:cNvPr id="4" name="Slide Number Placeholder 3"/>
          <p:cNvSpPr>
            <a:spLocks noGrp="1"/>
          </p:cNvSpPr>
          <p:nvPr>
            <p:ph type="sldNum" sz="quarter" idx="5"/>
          </p:nvPr>
        </p:nvSpPr>
        <p:spPr/>
        <p:txBody>
          <a:bodyPr/>
          <a:lstStyle/>
          <a:p>
            <a:fld id="{B74CC5D4-9596-441C-9544-122DDCA99013}" type="slidenum">
              <a:t>5</a:t>
            </a:fld>
            <a:endParaRPr lang="en-US"/>
          </a:p>
        </p:txBody>
      </p:sp>
    </p:spTree>
    <p:extLst>
      <p:ext uri="{BB962C8B-B14F-4D97-AF65-F5344CB8AC3E}">
        <p14:creationId xmlns:p14="http://schemas.microsoft.com/office/powerpoint/2010/main" val="962152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Improving Liquidity Management Through Discipline</a:t>
            </a:r>
          </a:p>
        </p:txBody>
      </p:sp>
      <p:sp>
        <p:nvSpPr>
          <p:cNvPr id="4" name="Slide Number Placeholder 3"/>
          <p:cNvSpPr>
            <a:spLocks noGrp="1"/>
          </p:cNvSpPr>
          <p:nvPr>
            <p:ph type="sldNum" sz="quarter" idx="5"/>
          </p:nvPr>
        </p:nvSpPr>
        <p:spPr/>
        <p:txBody>
          <a:bodyPr/>
          <a:lstStyle/>
          <a:p>
            <a:fld id="{B74CC5D4-9596-441C-9544-122DDCA99013}" type="slidenum">
              <a:t>6</a:t>
            </a:fld>
            <a:endParaRPr lang="en-US"/>
          </a:p>
        </p:txBody>
      </p:sp>
    </p:spTree>
    <p:extLst>
      <p:ext uri="{BB962C8B-B14F-4D97-AF65-F5344CB8AC3E}">
        <p14:creationId xmlns:p14="http://schemas.microsoft.com/office/powerpoint/2010/main" val="1672851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One of the most impactful areas of transformation in Schleicher County was the approach to cash management and liquidity oversight. Traditionally, cash management in smaller counties often involves maintaining conservative balances without a structured evaluation of performance or optimization opportunities. However, the Treasurer’s Office recognized that this approach could result in missed opportunities for maximizing taxpayer dollars while still maintaining safety and compliance. To address this, the office implemented a disciplined, data-driven liquidity management process. This involved establishing a regular cadence of financial reviews, analyzing cash flow patterns, and identifying opportunities for improved allocation of funds. Importantly, the focus was not solely on increasing returns but on ensuring that decisions were consistent, transparent, and defensible. The use of external benchmarking tools provided an objective measure of performance and helped validate the effectiveness of the new approach. As a result, Schleicher County achieved recognition for its leadership in liquidity management, demonstrating that even small counties can excel in financial stewardship through disciplined processes. This case study underscores the importance of routine and documentation in financial management. By maintaining detailed records of decisions and supporting data, the Treasurer’s Office created a clear narrative that could be communicated to auditors, stakeholders, and the public. This transparency not only builds trust but also supports long-term strategic planning. The key takeaway is that effective cash management does not require complex strategies but rather a commitment to consistent monitoring, clear decision-making criteria, and the use of reliable data to guide actions. These principles can be easily adapted by other counties seeking to improve their financial operations.</a:t>
            </a:r>
          </a:p>
        </p:txBody>
      </p:sp>
      <p:sp>
        <p:nvSpPr>
          <p:cNvPr id="4" name="Slide Number Placeholder 3"/>
          <p:cNvSpPr>
            <a:spLocks noGrp="1"/>
          </p:cNvSpPr>
          <p:nvPr>
            <p:ph type="sldNum" sz="quarter" idx="5"/>
          </p:nvPr>
        </p:nvSpPr>
        <p:spPr/>
        <p:txBody>
          <a:bodyPr/>
          <a:lstStyle/>
          <a:p>
            <a:fld id="{B74CC5D4-9596-441C-9544-122DDCA99013}" type="slidenum">
              <a:t>7</a:t>
            </a:fld>
            <a:endParaRPr lang="en-US"/>
          </a:p>
        </p:txBody>
      </p:sp>
    </p:spTree>
    <p:extLst>
      <p:ext uri="{BB962C8B-B14F-4D97-AF65-F5344CB8AC3E}">
        <p14:creationId xmlns:p14="http://schemas.microsoft.com/office/powerpoint/2010/main" val="1604641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Building Security Through Policy and Accountability</a:t>
            </a:r>
          </a:p>
        </p:txBody>
      </p:sp>
      <p:sp>
        <p:nvSpPr>
          <p:cNvPr id="4" name="Slide Number Placeholder 3"/>
          <p:cNvSpPr>
            <a:spLocks noGrp="1"/>
          </p:cNvSpPr>
          <p:nvPr>
            <p:ph type="sldNum" sz="quarter" idx="5"/>
          </p:nvPr>
        </p:nvSpPr>
        <p:spPr/>
        <p:txBody>
          <a:bodyPr/>
          <a:lstStyle/>
          <a:p>
            <a:fld id="{B74CC5D4-9596-441C-9544-122DDCA99013}" type="slidenum">
              <a:t>8</a:t>
            </a:fld>
            <a:endParaRPr lang="en-US"/>
          </a:p>
        </p:txBody>
      </p:sp>
    </p:spTree>
    <p:extLst>
      <p:ext uri="{BB962C8B-B14F-4D97-AF65-F5344CB8AC3E}">
        <p14:creationId xmlns:p14="http://schemas.microsoft.com/office/powerpoint/2010/main" val="1308119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Cybersecurity represents one of the most significant risks facing local governments today, particularly for rural counties that lack dedicated IT departments. Schleicher County addressed this challenge by redefining cybersecurity as an organizational issue rather than purely a technical one. The Treasurer’s Office took on a leadership role in establishing a governance framework that clearly defined responsibilities across employees, vendors, and elected officials. The cornerstone of this effort was the development of a comprehensive cybersecurity policy that outlined expectations for behavior, access control, and incident response. Employees were required to follow best practices such as using strong passwords, enabling multi-factor authentication, and remaining vigilant against phishing attempts. At the same time, responsibilities for maintaining system security were delineated for external managed service providers, ensuring that accountability extended beyond internal staff. This clarity was crucial in preventing gaps in responsibility that could lead to vulnerabilities. In addition to policy development, the county implemented operational measures to support cybersecurity efforts, such as establishing clear escalation procedures for incidents and engaging external partners to provide specialized support. This approach ensured that the county had access to expertise without needing to maintain a full-time IT staff. The success of this initiative highlights the importance of governance in cybersecurity. Rather than relying solely on technology, Schleicher County focused on building a culture of accountability and awareness. By integrating cybersecurity considerations into everyday processes and decision-making, the county created a resilient system capable of responding effectively to threats. This case study demonstrates that strong policies, clear roles, and proactive planning are essential components of an effective cybersecurity strategy, particularly in resource-constrained environments.</a:t>
            </a:r>
          </a:p>
        </p:txBody>
      </p:sp>
      <p:sp>
        <p:nvSpPr>
          <p:cNvPr id="4" name="Slide Number Placeholder 3"/>
          <p:cNvSpPr>
            <a:spLocks noGrp="1"/>
          </p:cNvSpPr>
          <p:nvPr>
            <p:ph type="sldNum" sz="quarter" idx="5"/>
          </p:nvPr>
        </p:nvSpPr>
        <p:spPr/>
        <p:txBody>
          <a:bodyPr/>
          <a:lstStyle/>
          <a:p>
            <a:fld id="{B74CC5D4-9596-441C-9544-122DDCA99013}" type="slidenum">
              <a:t>9</a:t>
            </a:fld>
            <a:endParaRPr lang="en-US"/>
          </a:p>
        </p:txBody>
      </p:sp>
    </p:spTree>
    <p:extLst>
      <p:ext uri="{BB962C8B-B14F-4D97-AF65-F5344CB8AC3E}">
        <p14:creationId xmlns:p14="http://schemas.microsoft.com/office/powerpoint/2010/main" val="611596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0" y="4939257"/>
            <a:ext cx="5898630" cy="480373"/>
          </a:xfrm>
        </p:spPr>
        <p:txBody>
          <a:bodyPr vert="horz" lIns="91440" tIns="45720" rIns="91440" bIns="45720" rtlCol="0" anchor="t">
            <a:normAutofit/>
          </a:bodyPr>
          <a:lstStyle>
            <a:lvl1pPr>
              <a:defRPr lang="en-US" dirty="0"/>
            </a:lvl1pPr>
          </a:lstStyle>
          <a:p>
            <a:pPr lvl="0"/>
            <a:r>
              <a:rPr lang="en-US"/>
              <a:t>Click to edit Master subtitle style</a:t>
            </a:r>
          </a:p>
        </p:txBody>
      </p:sp>
      <p:sp>
        <p:nvSpPr>
          <p:cNvPr id="6" name="Picture Placeholder 10">
            <a:extLst>
              <a:ext uri="{FF2B5EF4-FFF2-40B4-BE49-F238E27FC236}">
                <a16:creationId xmlns:a16="http://schemas.microsoft.com/office/drawing/2014/main" id="{C58F7861-05FC-CC70-0C94-F3BAE39E54EB}"/>
              </a:ext>
            </a:extLst>
          </p:cNvPr>
          <p:cNvSpPr>
            <a:spLocks noGrp="1"/>
          </p:cNvSpPr>
          <p:nvPr>
            <p:ph type="pic" sz="quarter" idx="13" hasCustomPrompt="1"/>
          </p:nvPr>
        </p:nvSpPr>
        <p:spPr>
          <a:xfrm>
            <a:off x="0" y="-1"/>
            <a:ext cx="12192000" cy="4784036"/>
          </a:xfrm>
          <a:blipFill>
            <a:blip r:embed="rId2">
              <a:alphaModFix amt="70000"/>
            </a:blip>
            <a:stretch>
              <a:fillRect/>
            </a:stretch>
          </a:blipFill>
        </p:spPr>
        <p:txBody>
          <a:bodyPr/>
          <a:lstStyle>
            <a:lvl1pPr>
              <a:defRPr/>
            </a:lvl1pPr>
          </a:lstStyle>
          <a:p>
            <a:r>
              <a:rPr lang="en-US"/>
              <a:t> </a:t>
            </a:r>
          </a:p>
        </p:txBody>
      </p:sp>
      <p:sp>
        <p:nvSpPr>
          <p:cNvPr id="5" name="Footer Placeholder 4">
            <a:extLst>
              <a:ext uri="{FF2B5EF4-FFF2-40B4-BE49-F238E27FC236}">
                <a16:creationId xmlns:a16="http://schemas.microsoft.com/office/drawing/2014/main" id="{FDEC7B0B-C375-9D64-1424-3B07B71AF1FE}"/>
              </a:ext>
            </a:extLst>
          </p:cNvPr>
          <p:cNvSpPr>
            <a:spLocks noGrp="1"/>
          </p:cNvSpPr>
          <p:nvPr>
            <p:ph type="ftr" sz="quarter" idx="15"/>
          </p:nvPr>
        </p:nvSpPr>
        <p:spPr>
          <a:xfrm>
            <a:off x="6205927" y="4939715"/>
            <a:ext cx="4420031" cy="479458"/>
          </a:xfrm>
        </p:spPr>
        <p:txBody>
          <a:bodyPr anchor="t"/>
          <a:lstStyle>
            <a:lvl1pPr>
              <a:defRPr sz="1400"/>
            </a:lvl1pPr>
          </a:lstStyle>
          <a:p>
            <a:r>
              <a:rPr lang="en-US"/>
              <a:t>Sample footer text</a:t>
            </a:r>
          </a:p>
        </p:txBody>
      </p:sp>
      <p:sp>
        <p:nvSpPr>
          <p:cNvPr id="8" name="Slide Number Placeholder 7">
            <a:extLst>
              <a:ext uri="{FF2B5EF4-FFF2-40B4-BE49-F238E27FC236}">
                <a16:creationId xmlns:a16="http://schemas.microsoft.com/office/drawing/2014/main" id="{A9117021-C08A-0E4F-5F64-FC1A870E4815}"/>
              </a:ext>
            </a:extLst>
          </p:cNvPr>
          <p:cNvSpPr>
            <a:spLocks noGrp="1"/>
          </p:cNvSpPr>
          <p:nvPr>
            <p:ph type="sldNum" sz="quarter" idx="16"/>
          </p:nvPr>
        </p:nvSpPr>
        <p:spPr>
          <a:xfrm>
            <a:off x="11762792" y="4939257"/>
            <a:ext cx="429207" cy="365125"/>
          </a:xfrm>
        </p:spPr>
        <p:txBody>
          <a:bodyPr/>
          <a:lstStyle/>
          <a:p>
            <a:fld id="{CC057153-B650-4DEB-B370-79DDCFDCE934}" type="slidenum">
              <a:rPr lang="en-US" smtClean="0"/>
              <a:pPr/>
              <a:t>‹#›</a:t>
            </a:fld>
            <a:endParaRPr lang="en-US"/>
          </a:p>
        </p:txBody>
      </p:sp>
      <p:pic>
        <p:nvPicPr>
          <p:cNvPr id="12" name="Graphic 11">
            <a:extLst>
              <a:ext uri="{FF2B5EF4-FFF2-40B4-BE49-F238E27FC236}">
                <a16:creationId xmlns:a16="http://schemas.microsoft.com/office/drawing/2014/main" id="{9001D668-DD9C-F5B4-B191-51BDD0B3082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1103035" y="5873424"/>
            <a:ext cx="1005840" cy="1005840"/>
          </a:xfrm>
          <a:prstGeom prst="rect">
            <a:avLst/>
          </a:prstGeom>
        </p:spPr>
      </p:pic>
      <p:sp>
        <p:nvSpPr>
          <p:cNvPr id="4" name="Title 3">
            <a:extLst>
              <a:ext uri="{FF2B5EF4-FFF2-40B4-BE49-F238E27FC236}">
                <a16:creationId xmlns:a16="http://schemas.microsoft.com/office/drawing/2014/main" id="{009A08CF-24F0-EC7D-277D-CB831E7E7930}"/>
              </a:ext>
            </a:extLst>
          </p:cNvPr>
          <p:cNvSpPr>
            <a:spLocks noGrp="1"/>
          </p:cNvSpPr>
          <p:nvPr>
            <p:ph type="title"/>
          </p:nvPr>
        </p:nvSpPr>
        <p:spPr>
          <a:xfrm>
            <a:off x="-19847" y="5718869"/>
            <a:ext cx="5916168" cy="1143000"/>
          </a:xfrm>
        </p:spPr>
        <p:txBody>
          <a:bodyPr anchor="b">
            <a:normAutofit/>
          </a:bodyPr>
          <a:lstStyle>
            <a:lvl1pPr>
              <a:lnSpc>
                <a:spcPct val="60000"/>
              </a:lnSpc>
              <a:defRPr sz="5200"/>
            </a:lvl1pPr>
          </a:lstStyle>
          <a:p>
            <a:r>
              <a:rPr lang="en-US"/>
              <a:t>Click to edit Master title style</a:t>
            </a:r>
          </a:p>
        </p:txBody>
      </p:sp>
    </p:spTree>
    <p:extLst>
      <p:ext uri="{BB962C8B-B14F-4D97-AF65-F5344CB8AC3E}">
        <p14:creationId xmlns:p14="http://schemas.microsoft.com/office/powerpoint/2010/main" val="338232620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54E7A70C-B49B-5779-BA11-88AE4939E04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377355" y="83125"/>
            <a:ext cx="731520" cy="731520"/>
          </a:xfrm>
          <a:prstGeom prst="rect">
            <a:avLst/>
          </a:prstGeom>
        </p:spPr>
      </p:pic>
      <p:sp>
        <p:nvSpPr>
          <p:cNvPr id="3" name="Title 2">
            <a:extLst>
              <a:ext uri="{FF2B5EF4-FFF2-40B4-BE49-F238E27FC236}">
                <a16:creationId xmlns:a16="http://schemas.microsoft.com/office/drawing/2014/main" id="{68197F50-0DC4-261A-813C-264E7361D716}"/>
              </a:ext>
            </a:extLst>
          </p:cNvPr>
          <p:cNvSpPr>
            <a:spLocks noGrp="1"/>
          </p:cNvSpPr>
          <p:nvPr>
            <p:ph type="title"/>
          </p:nvPr>
        </p:nvSpPr>
        <p:spPr>
          <a:xfrm>
            <a:off x="-18288" y="2184032"/>
            <a:ext cx="8074152" cy="4718304"/>
          </a:xfrm>
        </p:spPr>
        <p:txBody>
          <a:bodyPr anchor="b"/>
          <a:lstStyle/>
          <a:p>
            <a:r>
              <a:rPr lang="en-US"/>
              <a:t>Click to edit Master title style</a:t>
            </a:r>
          </a:p>
        </p:txBody>
      </p:sp>
    </p:spTree>
    <p:extLst>
      <p:ext uri="{BB962C8B-B14F-4D97-AF65-F5344CB8AC3E}">
        <p14:creationId xmlns:p14="http://schemas.microsoft.com/office/powerpoint/2010/main" val="50412837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2">
    <p:bg>
      <p:bgRef idx="1001">
        <a:schemeClr val="bg1"/>
      </p:bgRef>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CCCA65C-AFE0-A9A2-0C8B-31E67D2A85BB}"/>
              </a:ext>
            </a:extLst>
          </p:cNvPr>
          <p:cNvSpPr/>
          <p:nvPr userDrawn="1"/>
        </p:nvSpPr>
        <p:spPr>
          <a:xfrm>
            <a:off x="8524369" y="3181282"/>
            <a:ext cx="3557904" cy="3557904"/>
          </a:xfrm>
          <a:prstGeom prst="ellipse">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216D578-6621-229F-0666-B010E16C3B3B}"/>
              </a:ext>
            </a:extLst>
          </p:cNvPr>
          <p:cNvSpPr>
            <a:spLocks noGrp="1"/>
          </p:cNvSpPr>
          <p:nvPr>
            <p:ph type="title"/>
          </p:nvPr>
        </p:nvSpPr>
        <p:spPr>
          <a:xfrm>
            <a:off x="-18288" y="82296"/>
            <a:ext cx="8211312" cy="4617720"/>
          </a:xfrm>
        </p:spPr>
        <p:txBody>
          <a:bodyPr/>
          <a:lstStyle/>
          <a:p>
            <a:r>
              <a:rPr lang="en-US"/>
              <a:t>Click to edit Master title style</a:t>
            </a:r>
          </a:p>
        </p:txBody>
      </p:sp>
    </p:spTree>
    <p:extLst>
      <p:ext uri="{BB962C8B-B14F-4D97-AF65-F5344CB8AC3E}">
        <p14:creationId xmlns:p14="http://schemas.microsoft.com/office/powerpoint/2010/main" val="107146511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3">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54E7A70C-B49B-5779-BA11-88AE4939E04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2700000">
            <a:off x="11224955" y="5974978"/>
            <a:ext cx="731520" cy="731520"/>
          </a:xfrm>
          <a:prstGeom prst="rect">
            <a:avLst/>
          </a:prstGeom>
        </p:spPr>
      </p:pic>
      <p:sp>
        <p:nvSpPr>
          <p:cNvPr id="3" name="Title 2">
            <a:extLst>
              <a:ext uri="{FF2B5EF4-FFF2-40B4-BE49-F238E27FC236}">
                <a16:creationId xmlns:a16="http://schemas.microsoft.com/office/drawing/2014/main" id="{044BC08E-4798-95B0-A060-4AF1C14C4C64}"/>
              </a:ext>
            </a:extLst>
          </p:cNvPr>
          <p:cNvSpPr>
            <a:spLocks noGrp="1"/>
          </p:cNvSpPr>
          <p:nvPr>
            <p:ph type="title"/>
          </p:nvPr>
        </p:nvSpPr>
        <p:spPr>
          <a:xfrm>
            <a:off x="0" y="2139696"/>
            <a:ext cx="8071011" cy="4718304"/>
          </a:xfrm>
        </p:spPr>
        <p:txBody>
          <a:bodyPr anchor="b"/>
          <a:lstStyle/>
          <a:p>
            <a:r>
              <a:rPr lang="en-US"/>
              <a:t>Click to edit Master title style</a:t>
            </a:r>
          </a:p>
        </p:txBody>
      </p:sp>
    </p:spTree>
    <p:extLst>
      <p:ext uri="{BB962C8B-B14F-4D97-AF65-F5344CB8AC3E}">
        <p14:creationId xmlns:p14="http://schemas.microsoft.com/office/powerpoint/2010/main" val="17082116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8288" y="82296"/>
            <a:ext cx="8139659" cy="1554480"/>
          </a:xfrm>
        </p:spPr>
        <p:txBody>
          <a:bodyPr anchor="t">
            <a:normAutofit/>
          </a:bodyPr>
          <a:lstStyle>
            <a:lvl1pPr>
              <a:defRPr sz="5600"/>
            </a:lvl1pPr>
          </a:lstStyle>
          <a:p>
            <a:r>
              <a:rPr lang="en-US"/>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1" y="1896472"/>
            <a:ext cx="8139660" cy="3557904"/>
          </a:xfrm>
        </p:spPr>
        <p:txBody>
          <a:bodyPr>
            <a:normAutofit/>
          </a:bodyPr>
          <a:lstStyle>
            <a:lvl1pPr marL="342900" indent="-342900">
              <a:buFont typeface="+mj-lt"/>
              <a:buAutoNum type="arabicPeriod"/>
              <a:defRPr sz="1400"/>
            </a:lvl1pPr>
            <a:lvl2pPr marL="571500" indent="-342900">
              <a:buFont typeface="+mj-lt"/>
              <a:buAutoNum type="arabicPeriod"/>
              <a:defRPr sz="1400"/>
            </a:lvl2pPr>
            <a:lvl3pPr marL="800100" indent="-342900">
              <a:buFont typeface="+mj-lt"/>
              <a:buAutoNum type="arabicPeriod"/>
              <a:defRPr sz="1400"/>
            </a:lvl3pPr>
            <a:lvl4pPr marL="1028700" indent="-342900">
              <a:buFont typeface="+mj-lt"/>
              <a:buAutoNum type="arabicPeriod"/>
              <a:defRPr sz="1400"/>
            </a:lvl4pPr>
            <a:lvl5pPr marL="1257300" indent="-342900">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Oval 7">
            <a:extLst>
              <a:ext uri="{FF2B5EF4-FFF2-40B4-BE49-F238E27FC236}">
                <a16:creationId xmlns:a16="http://schemas.microsoft.com/office/drawing/2014/main" id="{175C8E38-E957-9E3C-9A05-717C0F009AB9}"/>
              </a:ext>
            </a:extLst>
          </p:cNvPr>
          <p:cNvSpPr/>
          <p:nvPr userDrawn="1"/>
        </p:nvSpPr>
        <p:spPr>
          <a:xfrm>
            <a:off x="8552512" y="3218512"/>
            <a:ext cx="3557904" cy="3557904"/>
          </a:xfrm>
          <a:prstGeom prst="ellipse">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01E193C2-09EC-BB41-5A34-007D34EB8B49}"/>
              </a:ext>
            </a:extLst>
          </p:cNvPr>
          <p:cNvSpPr>
            <a:spLocks noGrp="1"/>
          </p:cNvSpPr>
          <p:nvPr>
            <p:ph type="sldNum" sz="quarter" idx="12"/>
          </p:nvPr>
        </p:nvSpPr>
        <p:spPr>
          <a:xfrm>
            <a:off x="11762793" y="100701"/>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44950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gend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8288" y="82296"/>
            <a:ext cx="5898630" cy="1628639"/>
          </a:xfrm>
        </p:spPr>
        <p:txBody>
          <a:bodyPr anchor="t">
            <a:normAutofit/>
          </a:bodyPr>
          <a:lstStyle>
            <a:lvl1pPr>
              <a:defRPr sz="5600"/>
            </a:lvl1pPr>
          </a:lstStyle>
          <a:p>
            <a:r>
              <a:rPr lang="en-US"/>
              <a:t>Click to edit Master title style</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6190488" y="118818"/>
            <a:ext cx="5275973" cy="365125"/>
          </a:xfrm>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1762793" y="110219"/>
            <a:ext cx="429207" cy="365125"/>
          </a:xfrm>
        </p:spPr>
        <p:txBody>
          <a:bodyPr/>
          <a:lstStyle/>
          <a:p>
            <a:fld id="{CC057153-B650-4DEB-B370-79DDCFDCE934}" type="slidenum">
              <a:rPr lang="en-US" smtClean="0"/>
              <a:t>‹#›</a:t>
            </a:fld>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90488" y="2577705"/>
            <a:ext cx="5895668" cy="4266084"/>
          </a:xfrm>
        </p:spPr>
        <p:txBody>
          <a:bodyPr anchor="b">
            <a:normAutofit/>
          </a:bodyPr>
          <a:lstStyle>
            <a:lvl1pPr marL="342900" indent="-342900">
              <a:buFont typeface="+mj-lt"/>
              <a:buAutoNum type="arabicPeriod"/>
              <a:defRPr sz="1400"/>
            </a:lvl1pPr>
            <a:lvl2pPr marL="571500" indent="-342900">
              <a:buFont typeface="+mj-lt"/>
              <a:buAutoNum type="arabicPeriod"/>
              <a:defRPr sz="1400"/>
            </a:lvl2pPr>
            <a:lvl3pPr marL="800100" indent="-342900">
              <a:buFont typeface="+mj-lt"/>
              <a:buAutoNum type="arabicPeriod"/>
              <a:defRPr sz="1400"/>
            </a:lvl3pPr>
            <a:lvl4pPr marL="1028700" indent="-342900">
              <a:buFont typeface="+mj-lt"/>
              <a:buAutoNum type="arabicPeriod"/>
              <a:defRPr sz="1400"/>
            </a:lvl4pPr>
            <a:lvl5pPr marL="1257300" indent="-342900">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Graphic 2">
            <a:extLst>
              <a:ext uri="{FF2B5EF4-FFF2-40B4-BE49-F238E27FC236}">
                <a16:creationId xmlns:a16="http://schemas.microsoft.com/office/drawing/2014/main" id="{2229A90D-5A73-BC75-5D99-5E652EA0F3C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5464" y="5857382"/>
            <a:ext cx="1005840" cy="1005840"/>
          </a:xfrm>
          <a:prstGeom prst="rect">
            <a:avLst/>
          </a:prstGeom>
        </p:spPr>
      </p:pic>
    </p:spTree>
    <p:extLst>
      <p:ext uri="{BB962C8B-B14F-4D97-AF65-F5344CB8AC3E}">
        <p14:creationId xmlns:p14="http://schemas.microsoft.com/office/powerpoint/2010/main" val="823024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genda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166396" y="621792"/>
            <a:ext cx="5386715" cy="1816898"/>
          </a:xfrm>
        </p:spPr>
        <p:txBody>
          <a:bodyPr anchor="t">
            <a:noAutofit/>
          </a:bodyPr>
          <a:lstStyle>
            <a:lvl1pPr>
              <a:defRPr sz="5600"/>
            </a:lvl1pPr>
          </a:lstStyle>
          <a:p>
            <a:r>
              <a:rPr lang="en-US"/>
              <a:t>Click to edit Master title style</a:t>
            </a:r>
          </a:p>
        </p:txBody>
      </p:sp>
      <p:sp>
        <p:nvSpPr>
          <p:cNvPr id="8" name="Picture Placeholder 7">
            <a:extLst>
              <a:ext uri="{FF2B5EF4-FFF2-40B4-BE49-F238E27FC236}">
                <a16:creationId xmlns:a16="http://schemas.microsoft.com/office/drawing/2014/main" id="{9AC20259-235D-F9C3-3788-C1457976F5AC}"/>
              </a:ext>
            </a:extLst>
          </p:cNvPr>
          <p:cNvSpPr>
            <a:spLocks noGrp="1"/>
          </p:cNvSpPr>
          <p:nvPr>
            <p:ph type="pic" sz="quarter" idx="14" hasCustomPrompt="1"/>
          </p:nvPr>
        </p:nvSpPr>
        <p:spPr>
          <a:xfrm>
            <a:off x="0" y="0"/>
            <a:ext cx="5906642" cy="6858000"/>
          </a:xfrm>
          <a:blipFill>
            <a:blip r:embed="rId2">
              <a:alphaModFix amt="70000"/>
            </a:blip>
            <a:stretch>
              <a:fillRect/>
            </a:stretch>
          </a:blipFill>
        </p:spPr>
        <p:txBody>
          <a:bodyPr/>
          <a:lstStyle>
            <a:lvl1pPr>
              <a:defRPr/>
            </a:lvl1pPr>
          </a:lstStyle>
          <a:p>
            <a:r>
              <a:rPr lang="en-US"/>
              <a:t> </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6190488" y="110364"/>
            <a:ext cx="5349239" cy="365125"/>
          </a:xfrm>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1762793" y="110364"/>
            <a:ext cx="429207" cy="365125"/>
          </a:xfrm>
        </p:spPr>
        <p:txBody>
          <a:bodyPr/>
          <a:lstStyle/>
          <a:p>
            <a:fld id="{CC057153-B650-4DEB-B370-79DDCFDCE934}" type="slidenum">
              <a:rPr lang="en-US" smtClean="0"/>
              <a:t>‹#›</a:t>
            </a:fld>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90488" y="2740228"/>
            <a:ext cx="5906642" cy="4096512"/>
          </a:xfrm>
        </p:spPr>
        <p:txBody>
          <a:bodyPr anchor="b">
            <a:normAutofit/>
          </a:bodyPr>
          <a:lstStyle>
            <a:lvl1pPr marL="342900" indent="-342900">
              <a:buFont typeface="+mj-lt"/>
              <a:buAutoNum type="arabicPeriod"/>
              <a:defRPr sz="1400"/>
            </a:lvl1pPr>
            <a:lvl2pPr marL="571500" indent="-342900">
              <a:buFont typeface="+mj-lt"/>
              <a:buAutoNum type="arabicPeriod"/>
              <a:defRPr sz="1400"/>
            </a:lvl2pPr>
            <a:lvl3pPr marL="800100" indent="-342900">
              <a:buFont typeface="+mj-lt"/>
              <a:buAutoNum type="arabicPeriod"/>
              <a:defRPr sz="1400"/>
            </a:lvl3pPr>
            <a:lvl4pPr marL="1028700" indent="-342900">
              <a:buFont typeface="+mj-lt"/>
              <a:buAutoNum type="arabicPeriod"/>
              <a:defRPr sz="1400"/>
            </a:lvl4pPr>
            <a:lvl5pPr marL="1257300" indent="-342900">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9415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genda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8288" y="82296"/>
            <a:ext cx="7534384" cy="3513095"/>
          </a:xfrm>
        </p:spPr>
        <p:txBody>
          <a:bodyPr anchor="t" anchorCtr="0">
            <a:noAutofit/>
          </a:bodyPr>
          <a:lstStyle>
            <a:lvl1pPr>
              <a:defRPr sz="5600"/>
            </a:lvl1pPr>
          </a:lstStyle>
          <a:p>
            <a:r>
              <a:rPr lang="en-US"/>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3476116" y="4017192"/>
            <a:ext cx="4063655" cy="2814212"/>
          </a:xfrm>
        </p:spPr>
        <p:txBody>
          <a:bodyPr anchor="b" anchorCtr="0">
            <a:normAutofit/>
          </a:bodyPr>
          <a:lstStyle>
            <a:lvl1pPr marL="342900" indent="-342900" algn="r">
              <a:buFont typeface="+mj-lt"/>
              <a:buAutoNum type="arabicPeriod"/>
              <a:defRPr sz="1400"/>
            </a:lvl1pPr>
            <a:lvl2pPr marL="571500" indent="-342900" algn="r">
              <a:buFont typeface="+mj-lt"/>
              <a:buAutoNum type="arabicPeriod"/>
              <a:defRPr sz="1400"/>
            </a:lvl2pPr>
            <a:lvl3pPr marL="800100" indent="-342900" algn="r">
              <a:buFont typeface="+mj-lt"/>
              <a:buAutoNum type="arabicPeriod"/>
              <a:defRPr sz="1400"/>
            </a:lvl3pPr>
            <a:lvl4pPr marL="1028700" indent="-342900" algn="r">
              <a:buFont typeface="+mj-lt"/>
              <a:buAutoNum type="arabicPeriod"/>
              <a:defRPr sz="1400"/>
            </a:lvl4pPr>
            <a:lvl5pPr marL="1257300" indent="-342900" algn="r">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3">
            <a:extLst>
              <a:ext uri="{FF2B5EF4-FFF2-40B4-BE49-F238E27FC236}">
                <a16:creationId xmlns:a16="http://schemas.microsoft.com/office/drawing/2014/main" id="{0E7C9240-617B-1770-A044-328C31CB6A15}"/>
              </a:ext>
            </a:extLst>
          </p:cNvPr>
          <p:cNvSpPr>
            <a:spLocks noGrp="1"/>
          </p:cNvSpPr>
          <p:nvPr>
            <p:ph type="ftr" sz="quarter" idx="11"/>
          </p:nvPr>
        </p:nvSpPr>
        <p:spPr>
          <a:xfrm>
            <a:off x="7704945" y="118818"/>
            <a:ext cx="3779918" cy="365125"/>
          </a:xfrm>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1762793" y="110364"/>
            <a:ext cx="429207" cy="365125"/>
          </a:xfrm>
        </p:spPr>
        <p:txBody>
          <a:bodyPr/>
          <a:lstStyle/>
          <a:p>
            <a:fld id="{CC057153-B650-4DEB-B370-79DDCFDCE934}" type="slidenum">
              <a:rPr lang="en-US" smtClean="0"/>
              <a:t>‹#›</a:t>
            </a:fld>
            <a:endParaRPr lang="en-US"/>
          </a:p>
        </p:txBody>
      </p:sp>
      <p:sp>
        <p:nvSpPr>
          <p:cNvPr id="11" name="Picture Placeholder 10">
            <a:extLst>
              <a:ext uri="{FF2B5EF4-FFF2-40B4-BE49-F238E27FC236}">
                <a16:creationId xmlns:a16="http://schemas.microsoft.com/office/drawing/2014/main" id="{C7452E47-6DDB-EA53-7FB9-2BA726EB77DA}"/>
              </a:ext>
            </a:extLst>
          </p:cNvPr>
          <p:cNvSpPr>
            <a:spLocks noGrp="1"/>
          </p:cNvSpPr>
          <p:nvPr>
            <p:ph type="pic" sz="quarter" idx="14" hasCustomPrompt="1"/>
          </p:nvPr>
        </p:nvSpPr>
        <p:spPr>
          <a:xfrm>
            <a:off x="7772400" y="989351"/>
            <a:ext cx="4284026" cy="5789588"/>
          </a:xfrm>
          <a:blipFill>
            <a:blip r:embed="rId2">
              <a:alphaModFix amt="70000"/>
            </a:blip>
            <a:stretch>
              <a:fillRect/>
            </a:stretch>
          </a:blipFill>
        </p:spPr>
        <p:txBody>
          <a:bodyPr/>
          <a:lstStyle>
            <a:lvl1pPr>
              <a:defRPr lang="en-US" dirty="0"/>
            </a:lvl1pPr>
          </a:lstStyle>
          <a:p>
            <a:r>
              <a:rPr lang="en-US"/>
              <a:t> </a:t>
            </a:r>
          </a:p>
        </p:txBody>
      </p:sp>
      <p:pic>
        <p:nvPicPr>
          <p:cNvPr id="6" name="Graphic 5">
            <a:extLst>
              <a:ext uri="{FF2B5EF4-FFF2-40B4-BE49-F238E27FC236}">
                <a16:creationId xmlns:a16="http://schemas.microsoft.com/office/drawing/2014/main" id="{1556323E-CFBE-3917-9F8D-C2431E41FB0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206" y="6047419"/>
            <a:ext cx="731520" cy="731520"/>
          </a:xfrm>
          <a:prstGeom prst="rect">
            <a:avLst/>
          </a:prstGeom>
        </p:spPr>
      </p:pic>
    </p:spTree>
    <p:extLst>
      <p:ext uri="{BB962C8B-B14F-4D97-AF65-F5344CB8AC3E}">
        <p14:creationId xmlns:p14="http://schemas.microsoft.com/office/powerpoint/2010/main" val="660360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8288" y="82296"/>
            <a:ext cx="4390515" cy="2418146"/>
          </a:xfrm>
        </p:spPr>
        <p:txBody>
          <a:bodyPr>
            <a:normAutofit/>
          </a:bodyPr>
          <a:lstStyle>
            <a:lvl1pPr>
              <a:defRPr sz="560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0" y="4373735"/>
            <a:ext cx="4389120" cy="2459736"/>
          </a:xfrm>
        </p:spPr>
        <p:txBody>
          <a:bodyPr anchor="b"/>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EB560304-B220-9740-0823-17F13E1DFD7F}"/>
              </a:ext>
            </a:extLst>
          </p:cNvPr>
          <p:cNvSpPr>
            <a:spLocks noGrp="1"/>
          </p:cNvSpPr>
          <p:nvPr>
            <p:ph type="ftr" sz="quarter" idx="15"/>
          </p:nvPr>
        </p:nvSpPr>
        <p:spPr>
          <a:xfrm>
            <a:off x="6190488" y="110364"/>
            <a:ext cx="5358238" cy="365125"/>
          </a:xfrm>
        </p:spPr>
        <p:txBody>
          <a:bodyPr/>
          <a:lstStyle/>
          <a:p>
            <a:r>
              <a:rPr lang="en-US"/>
              <a:t>Sample footer text</a:t>
            </a:r>
          </a:p>
        </p:txBody>
      </p:sp>
      <p:sp>
        <p:nvSpPr>
          <p:cNvPr id="9" name="Slide Number Placeholder 8">
            <a:extLst>
              <a:ext uri="{FF2B5EF4-FFF2-40B4-BE49-F238E27FC236}">
                <a16:creationId xmlns:a16="http://schemas.microsoft.com/office/drawing/2014/main" id="{A6D8939A-F7AC-2C38-E1F0-99EA290DC600}"/>
              </a:ext>
            </a:extLst>
          </p:cNvPr>
          <p:cNvSpPr>
            <a:spLocks noGrp="1"/>
          </p:cNvSpPr>
          <p:nvPr>
            <p:ph type="sldNum" sz="quarter" idx="16"/>
          </p:nvPr>
        </p:nvSpPr>
        <p:spPr>
          <a:xfrm>
            <a:off x="11762793" y="110364"/>
            <a:ext cx="429207" cy="365125"/>
          </a:xfrm>
        </p:spPr>
        <p:txBody>
          <a:bodyPr/>
          <a:lstStyle/>
          <a:p>
            <a:fld id="{CC057153-B650-4DEB-B370-79DDCFDCE934}" type="slidenum">
              <a:rPr lang="en-US" smtClean="0"/>
              <a:pPr/>
              <a:t>‹#›</a:t>
            </a:fld>
            <a:endParaRPr lang="en-US"/>
          </a:p>
        </p:txBody>
      </p:sp>
      <p:sp>
        <p:nvSpPr>
          <p:cNvPr id="3" name="Date Placeholder 2">
            <a:extLst>
              <a:ext uri="{FF2B5EF4-FFF2-40B4-BE49-F238E27FC236}">
                <a16:creationId xmlns:a16="http://schemas.microsoft.com/office/drawing/2014/main" id="{7EB9051D-F4ED-4EE6-2F1F-2E67035938D8}"/>
              </a:ext>
            </a:extLst>
          </p:cNvPr>
          <p:cNvSpPr>
            <a:spLocks noGrp="1"/>
          </p:cNvSpPr>
          <p:nvPr>
            <p:ph type="dt" sz="half" idx="14"/>
          </p:nvPr>
        </p:nvSpPr>
        <p:spPr>
          <a:xfrm>
            <a:off x="6190488" y="6468346"/>
            <a:ext cx="2899852" cy="365125"/>
          </a:xfrm>
        </p:spPr>
        <p:txBody>
          <a:bodyPr anchor="b"/>
          <a:lstStyle/>
          <a:p>
            <a:endParaRPr lang="en-US"/>
          </a:p>
        </p:txBody>
      </p:sp>
      <p:sp>
        <p:nvSpPr>
          <p:cNvPr id="4" name="Oval 3">
            <a:extLst>
              <a:ext uri="{FF2B5EF4-FFF2-40B4-BE49-F238E27FC236}">
                <a16:creationId xmlns:a16="http://schemas.microsoft.com/office/drawing/2014/main" id="{355DE040-A555-DAC9-D08D-73A80FFBC53C}"/>
              </a:ext>
            </a:extLst>
          </p:cNvPr>
          <p:cNvSpPr/>
          <p:nvPr userDrawn="1"/>
        </p:nvSpPr>
        <p:spPr>
          <a:xfrm>
            <a:off x="8540137" y="3189732"/>
            <a:ext cx="3557904" cy="3557904"/>
          </a:xfrm>
          <a:prstGeom prst="ellipse">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9560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39645" y="987552"/>
            <a:ext cx="5366480" cy="4044508"/>
          </a:xfrm>
        </p:spPr>
        <p:txBody>
          <a:bodyPr>
            <a:normAutofit/>
          </a:bodyPr>
          <a:lstStyle>
            <a:lvl1pPr>
              <a:defRPr sz="5600"/>
            </a:lvl1pPr>
          </a:lstStyle>
          <a:p>
            <a:r>
              <a:rPr lang="en-US"/>
              <a:t>Click to edit Master title style</a:t>
            </a:r>
          </a:p>
        </p:txBody>
      </p:sp>
      <p:sp>
        <p:nvSpPr>
          <p:cNvPr id="4" name="Footer Placeholder 4">
            <a:extLst>
              <a:ext uri="{FF2B5EF4-FFF2-40B4-BE49-F238E27FC236}">
                <a16:creationId xmlns:a16="http://schemas.microsoft.com/office/drawing/2014/main" id="{4F0A24D4-6DA5-79FF-03B8-B42156C29A10}"/>
              </a:ext>
            </a:extLst>
          </p:cNvPr>
          <p:cNvSpPr>
            <a:spLocks noGrp="1"/>
          </p:cNvSpPr>
          <p:nvPr>
            <p:ph type="ftr" sz="quarter" idx="11"/>
          </p:nvPr>
        </p:nvSpPr>
        <p:spPr>
          <a:xfrm>
            <a:off x="532150" y="100701"/>
            <a:ext cx="5366480" cy="365125"/>
          </a:xfrm>
        </p:spPr>
        <p:txBody>
          <a:bodyPr/>
          <a:lstStyle/>
          <a:p>
            <a:r>
              <a:rPr lang="en-US"/>
              <a:t>Sample footer text</a:t>
            </a:r>
          </a:p>
        </p:txBody>
      </p:sp>
      <p:sp>
        <p:nvSpPr>
          <p:cNvPr id="3" name="Date Placeholder 3">
            <a:extLst>
              <a:ext uri="{FF2B5EF4-FFF2-40B4-BE49-F238E27FC236}">
                <a16:creationId xmlns:a16="http://schemas.microsoft.com/office/drawing/2014/main" id="{95496777-32C7-B10A-B939-8EEC9C873F21}"/>
              </a:ext>
            </a:extLst>
          </p:cNvPr>
          <p:cNvSpPr>
            <a:spLocks noGrp="1"/>
          </p:cNvSpPr>
          <p:nvPr>
            <p:ph type="dt" sz="half" idx="10"/>
          </p:nvPr>
        </p:nvSpPr>
        <p:spPr>
          <a:xfrm>
            <a:off x="6190488" y="100701"/>
            <a:ext cx="2940449" cy="365125"/>
          </a:xfrm>
        </p:spPr>
        <p:txBody>
          <a:bodyPr/>
          <a:lstStyle/>
          <a:p>
            <a:endParaRPr lang="en-US"/>
          </a:p>
        </p:txBody>
      </p:sp>
      <p:sp>
        <p:nvSpPr>
          <p:cNvPr id="6" name="Slide Number Placeholder 5">
            <a:extLst>
              <a:ext uri="{FF2B5EF4-FFF2-40B4-BE49-F238E27FC236}">
                <a16:creationId xmlns:a16="http://schemas.microsoft.com/office/drawing/2014/main" id="{D33C2CAA-FD7B-3168-42A9-81A6AA4BC761}"/>
              </a:ext>
            </a:extLst>
          </p:cNvPr>
          <p:cNvSpPr>
            <a:spLocks noGrp="1"/>
          </p:cNvSpPr>
          <p:nvPr>
            <p:ph type="sldNum" sz="quarter" idx="12"/>
          </p:nvPr>
        </p:nvSpPr>
        <p:spPr>
          <a:xfrm>
            <a:off x="11105731" y="100701"/>
            <a:ext cx="429207" cy="365125"/>
          </a:xfrm>
        </p:spPr>
        <p:txBody>
          <a:bodyPr/>
          <a:lstStyle/>
          <a:p>
            <a:fld id="{CC057153-B650-4DEB-B370-79DDCFDCE934}" type="slidenum">
              <a:rPr lang="en-US" smtClean="0"/>
              <a:t>‹#›</a:t>
            </a:fld>
            <a:endParaRPr lang="en-US"/>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6190488" y="969264"/>
            <a:ext cx="5340096"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7514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178B15-836F-D50E-D616-40C9373248FF}"/>
              </a:ext>
            </a:extLst>
          </p:cNvPr>
          <p:cNvSpPr>
            <a:spLocks noGrp="1"/>
          </p:cNvSpPr>
          <p:nvPr>
            <p:ph type="title"/>
          </p:nvPr>
        </p:nvSpPr>
        <p:spPr>
          <a:xfrm>
            <a:off x="539645" y="987552"/>
            <a:ext cx="5366480" cy="4044508"/>
          </a:xfrm>
        </p:spPr>
        <p:txBody>
          <a:bodyPr>
            <a:normAutofit/>
          </a:bodyPr>
          <a:lstStyle>
            <a:lvl1pPr>
              <a:defRPr sz="5600"/>
            </a:lvl1pPr>
          </a:lstStyle>
          <a:p>
            <a:r>
              <a:rPr lang="en-US"/>
              <a:t>Click to edit Master title style</a:t>
            </a:r>
          </a:p>
        </p:txBody>
      </p:sp>
      <p:sp>
        <p:nvSpPr>
          <p:cNvPr id="3" name="Footer Placeholder 4">
            <a:extLst>
              <a:ext uri="{FF2B5EF4-FFF2-40B4-BE49-F238E27FC236}">
                <a16:creationId xmlns:a16="http://schemas.microsoft.com/office/drawing/2014/main" id="{83A196D4-110B-6911-7AF5-9149D3FFF8BC}"/>
              </a:ext>
            </a:extLst>
          </p:cNvPr>
          <p:cNvSpPr>
            <a:spLocks noGrp="1"/>
          </p:cNvSpPr>
          <p:nvPr>
            <p:ph type="ftr" sz="quarter" idx="11"/>
          </p:nvPr>
        </p:nvSpPr>
        <p:spPr>
          <a:xfrm>
            <a:off x="532150" y="100701"/>
            <a:ext cx="5366480" cy="365125"/>
          </a:xfrm>
        </p:spPr>
        <p:txBody>
          <a:bodyPr/>
          <a:lstStyle/>
          <a:p>
            <a:r>
              <a:rPr lang="en-US"/>
              <a:t>Sample footer text</a:t>
            </a:r>
          </a:p>
        </p:txBody>
      </p:sp>
      <p:sp>
        <p:nvSpPr>
          <p:cNvPr id="2" name="Date Placeholder 3">
            <a:extLst>
              <a:ext uri="{FF2B5EF4-FFF2-40B4-BE49-F238E27FC236}">
                <a16:creationId xmlns:a16="http://schemas.microsoft.com/office/drawing/2014/main" id="{A8D9253F-93F3-9EB9-BFA6-49C9461DE0DB}"/>
              </a:ext>
            </a:extLst>
          </p:cNvPr>
          <p:cNvSpPr>
            <a:spLocks noGrp="1"/>
          </p:cNvSpPr>
          <p:nvPr>
            <p:ph type="dt" sz="half" idx="10"/>
          </p:nvPr>
        </p:nvSpPr>
        <p:spPr>
          <a:xfrm>
            <a:off x="6190488" y="100701"/>
            <a:ext cx="2940449" cy="365125"/>
          </a:xfrm>
        </p:spPr>
        <p:txBody>
          <a:bodyPr/>
          <a:lstStyle/>
          <a:p>
            <a:endParaRPr lang="en-US"/>
          </a:p>
        </p:txBody>
      </p:sp>
      <p:sp>
        <p:nvSpPr>
          <p:cNvPr id="9" name="Slide Number Placeholder 5">
            <a:extLst>
              <a:ext uri="{FF2B5EF4-FFF2-40B4-BE49-F238E27FC236}">
                <a16:creationId xmlns:a16="http://schemas.microsoft.com/office/drawing/2014/main" id="{B94C6C96-D651-5D6B-830B-07E5A35424C7}"/>
              </a:ext>
            </a:extLst>
          </p:cNvPr>
          <p:cNvSpPr>
            <a:spLocks noGrp="1"/>
          </p:cNvSpPr>
          <p:nvPr>
            <p:ph type="sldNum" sz="quarter" idx="12"/>
          </p:nvPr>
        </p:nvSpPr>
        <p:spPr>
          <a:xfrm>
            <a:off x="11105731" y="100701"/>
            <a:ext cx="429207" cy="365125"/>
          </a:xfrm>
        </p:spPr>
        <p:txBody>
          <a:bodyPr/>
          <a:lstStyle/>
          <a:p>
            <a:fld id="{CC057153-B650-4DEB-B370-79DDCFDCE934}" type="slidenum">
              <a:rPr lang="en-US" smtClean="0"/>
              <a:t>‹#›</a:t>
            </a:fld>
            <a:endParaRPr lang="en-US"/>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6190488" y="969264"/>
            <a:ext cx="5336753" cy="4818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1904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406F310-2B8D-3C32-560C-686817E6B487}"/>
              </a:ext>
            </a:extLst>
          </p:cNvPr>
          <p:cNvSpPr>
            <a:spLocks noGrp="1"/>
          </p:cNvSpPr>
          <p:nvPr>
            <p:ph type="title"/>
          </p:nvPr>
        </p:nvSpPr>
        <p:spPr>
          <a:xfrm>
            <a:off x="516249" y="1012175"/>
            <a:ext cx="11113008" cy="849793"/>
          </a:xfrm>
        </p:spPr>
        <p:txBody>
          <a:bodyPr/>
          <a:lstStyle/>
          <a:p>
            <a:r>
              <a:rPr lang="en-US"/>
              <a:t>Click to edit Master title style</a:t>
            </a:r>
          </a:p>
        </p:txBody>
      </p:sp>
      <p:sp>
        <p:nvSpPr>
          <p:cNvPr id="7" name="Footer Placeholder 6">
            <a:extLst>
              <a:ext uri="{FF2B5EF4-FFF2-40B4-BE49-F238E27FC236}">
                <a16:creationId xmlns:a16="http://schemas.microsoft.com/office/drawing/2014/main" id="{64FD1A6D-2D8E-1FD1-C1AC-CB5E9D5A15CD}"/>
              </a:ext>
            </a:extLst>
          </p:cNvPr>
          <p:cNvSpPr>
            <a:spLocks noGrp="1"/>
          </p:cNvSpPr>
          <p:nvPr>
            <p:ph type="ftr" sz="quarter" idx="11"/>
          </p:nvPr>
        </p:nvSpPr>
        <p:spPr>
          <a:xfrm>
            <a:off x="542375" y="110364"/>
            <a:ext cx="5276852" cy="365125"/>
          </a:xfrm>
        </p:spPr>
        <p:txBody>
          <a:bodyPr/>
          <a:lstStyle/>
          <a:p>
            <a:r>
              <a:rPr lang="en-US"/>
              <a:t>Sample footer text</a:t>
            </a:r>
          </a:p>
        </p:txBody>
      </p:sp>
      <p:sp>
        <p:nvSpPr>
          <p:cNvPr id="2" name="Date Placeholder 1">
            <a:extLst>
              <a:ext uri="{FF2B5EF4-FFF2-40B4-BE49-F238E27FC236}">
                <a16:creationId xmlns:a16="http://schemas.microsoft.com/office/drawing/2014/main" id="{1FADE430-EE65-B675-F031-7651DE9D69AC}"/>
              </a:ext>
            </a:extLst>
          </p:cNvPr>
          <p:cNvSpPr>
            <a:spLocks noGrp="1"/>
          </p:cNvSpPr>
          <p:nvPr>
            <p:ph type="dt" sz="half" idx="10"/>
          </p:nvPr>
        </p:nvSpPr>
        <p:spPr/>
        <p:txBody>
          <a:bodyPr/>
          <a:lstStyle/>
          <a:p>
            <a:endParaRPr lang="en-US"/>
          </a:p>
        </p:txBody>
      </p:sp>
      <p:sp>
        <p:nvSpPr>
          <p:cNvPr id="9" name="Slide Number Placeholder 8">
            <a:extLst>
              <a:ext uri="{FF2B5EF4-FFF2-40B4-BE49-F238E27FC236}">
                <a16:creationId xmlns:a16="http://schemas.microsoft.com/office/drawing/2014/main" id="{27305BC9-1670-00D4-5A66-F52444DA9C94}"/>
              </a:ext>
            </a:extLst>
          </p:cNvPr>
          <p:cNvSpPr>
            <a:spLocks noGrp="1"/>
          </p:cNvSpPr>
          <p:nvPr>
            <p:ph type="sldNum" sz="quarter" idx="12"/>
          </p:nvPr>
        </p:nvSpPr>
        <p:spPr>
          <a:xfrm>
            <a:off x="11123959" y="104649"/>
            <a:ext cx="429207" cy="365125"/>
          </a:xfrm>
        </p:spPr>
        <p:txBody>
          <a:bodyPr/>
          <a:lstStyle/>
          <a:p>
            <a:fld id="{CC057153-B650-4DEB-B370-79DDCFDCE934}" type="slidenum">
              <a:rPr lang="en-US" smtClean="0"/>
              <a:pPr/>
              <a:t>‹#›</a:t>
            </a:fld>
            <a:endParaRPr lang="en-US"/>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539496" y="2115542"/>
            <a:ext cx="11013670" cy="4451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7193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AA66657-CD31-0011-4B4B-A81B7CACF018}"/>
              </a:ext>
            </a:extLst>
          </p:cNvPr>
          <p:cNvSpPr>
            <a:spLocks noGrp="1"/>
          </p:cNvSpPr>
          <p:nvPr>
            <p:ph type="title"/>
          </p:nvPr>
        </p:nvSpPr>
        <p:spPr>
          <a:xfrm>
            <a:off x="539496" y="987552"/>
            <a:ext cx="5366480" cy="4044508"/>
          </a:xfrm>
        </p:spPr>
        <p:txBody>
          <a:bodyPr>
            <a:normAutofit/>
          </a:bodyPr>
          <a:lstStyle>
            <a:lvl1pPr>
              <a:defRPr sz="5600"/>
            </a:lvl1pPr>
          </a:lstStyle>
          <a:p>
            <a:r>
              <a:rPr lang="en-US"/>
              <a:t>Click to edit Master title style</a:t>
            </a:r>
          </a:p>
        </p:txBody>
      </p:sp>
      <p:sp>
        <p:nvSpPr>
          <p:cNvPr id="5" name="Footer Placeholder 4">
            <a:extLst>
              <a:ext uri="{FF2B5EF4-FFF2-40B4-BE49-F238E27FC236}">
                <a16:creationId xmlns:a16="http://schemas.microsoft.com/office/drawing/2014/main" id="{27AEE5E0-A3F6-BA78-E3AC-4EF588291B22}"/>
              </a:ext>
            </a:extLst>
          </p:cNvPr>
          <p:cNvSpPr>
            <a:spLocks noGrp="1"/>
          </p:cNvSpPr>
          <p:nvPr>
            <p:ph type="ftr" sz="quarter" idx="11"/>
          </p:nvPr>
        </p:nvSpPr>
        <p:spPr>
          <a:xfrm>
            <a:off x="532150" y="100701"/>
            <a:ext cx="5366480" cy="365125"/>
          </a:xfrm>
        </p:spPr>
        <p:txBody>
          <a:bodyPr/>
          <a:lstStyle/>
          <a:p>
            <a:r>
              <a:rPr lang="en-US"/>
              <a:t>Sample footer text</a:t>
            </a:r>
          </a:p>
        </p:txBody>
      </p:sp>
      <p:sp>
        <p:nvSpPr>
          <p:cNvPr id="2" name="Date Placeholder 3">
            <a:extLst>
              <a:ext uri="{FF2B5EF4-FFF2-40B4-BE49-F238E27FC236}">
                <a16:creationId xmlns:a16="http://schemas.microsoft.com/office/drawing/2014/main" id="{13477BD1-B2A6-0DA8-FFFF-D07E005B2603}"/>
              </a:ext>
            </a:extLst>
          </p:cNvPr>
          <p:cNvSpPr>
            <a:spLocks noGrp="1"/>
          </p:cNvSpPr>
          <p:nvPr>
            <p:ph type="dt" sz="half" idx="10"/>
          </p:nvPr>
        </p:nvSpPr>
        <p:spPr>
          <a:xfrm>
            <a:off x="6190488" y="100701"/>
            <a:ext cx="2940449" cy="365125"/>
          </a:xfrm>
        </p:spPr>
        <p:txBody>
          <a:bodyPr/>
          <a:lstStyle/>
          <a:p>
            <a:endParaRPr lang="en-US"/>
          </a:p>
        </p:txBody>
      </p:sp>
      <p:sp>
        <p:nvSpPr>
          <p:cNvPr id="9" name="Slide Number Placeholder 5">
            <a:extLst>
              <a:ext uri="{FF2B5EF4-FFF2-40B4-BE49-F238E27FC236}">
                <a16:creationId xmlns:a16="http://schemas.microsoft.com/office/drawing/2014/main" id="{EF5D392D-C542-426F-517D-B10E047560E3}"/>
              </a:ext>
            </a:extLst>
          </p:cNvPr>
          <p:cNvSpPr>
            <a:spLocks noGrp="1"/>
          </p:cNvSpPr>
          <p:nvPr>
            <p:ph type="sldNum" sz="quarter" idx="12"/>
          </p:nvPr>
        </p:nvSpPr>
        <p:spPr>
          <a:xfrm>
            <a:off x="11105731" y="100701"/>
            <a:ext cx="429207" cy="365125"/>
          </a:xfrm>
        </p:spPr>
        <p:txBody>
          <a:bodyPr/>
          <a:lstStyle/>
          <a:p>
            <a:fld id="{CC057153-B650-4DEB-B370-79DDCFDCE934}" type="slidenum">
              <a:rPr lang="en-US" smtClean="0"/>
              <a:t>‹#›</a:t>
            </a:fld>
            <a:endParaRPr lang="en-US"/>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6190488" y="969264"/>
            <a:ext cx="5366480" cy="5715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8545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39496" y="988979"/>
            <a:ext cx="3462878" cy="2942419"/>
          </a:xfrm>
        </p:spPr>
        <p:txBody>
          <a:bodyPr>
            <a:normAutofit/>
          </a:bodyPr>
          <a:lstStyle>
            <a:lvl1pPr>
              <a:defRPr sz="5600"/>
            </a:lvl1pPr>
          </a:lstStyle>
          <a:p>
            <a:r>
              <a:rPr lang="en-US"/>
              <a:t>Click to edit Master title style</a:t>
            </a:r>
          </a:p>
        </p:txBody>
      </p:sp>
      <p:sp>
        <p:nvSpPr>
          <p:cNvPr id="5" name="Footer Placeholder 4">
            <a:extLst>
              <a:ext uri="{FF2B5EF4-FFF2-40B4-BE49-F238E27FC236}">
                <a16:creationId xmlns:a16="http://schemas.microsoft.com/office/drawing/2014/main" id="{37A9910B-18FC-4A92-025A-A88AC7CD6B13}"/>
              </a:ext>
            </a:extLst>
          </p:cNvPr>
          <p:cNvSpPr>
            <a:spLocks noGrp="1"/>
          </p:cNvSpPr>
          <p:nvPr>
            <p:ph type="ftr" sz="quarter" idx="11"/>
          </p:nvPr>
        </p:nvSpPr>
        <p:spPr>
          <a:xfrm>
            <a:off x="532150" y="100701"/>
            <a:ext cx="3470224" cy="365125"/>
          </a:xfrm>
        </p:spPr>
        <p:txBody>
          <a:bodyPr/>
          <a:lstStyle/>
          <a:p>
            <a:r>
              <a:rPr lang="en-US"/>
              <a:t>Sample footer text</a:t>
            </a:r>
          </a:p>
        </p:txBody>
      </p:sp>
      <p:sp>
        <p:nvSpPr>
          <p:cNvPr id="4" name="Date Placeholder 3">
            <a:extLst>
              <a:ext uri="{FF2B5EF4-FFF2-40B4-BE49-F238E27FC236}">
                <a16:creationId xmlns:a16="http://schemas.microsoft.com/office/drawing/2014/main" id="{10752728-D41A-655E-871F-F76147E0E991}"/>
              </a:ext>
            </a:extLst>
          </p:cNvPr>
          <p:cNvSpPr>
            <a:spLocks noGrp="1"/>
          </p:cNvSpPr>
          <p:nvPr>
            <p:ph type="dt" sz="half" idx="10"/>
          </p:nvPr>
        </p:nvSpPr>
        <p:spPr>
          <a:xfrm>
            <a:off x="4317167" y="100701"/>
            <a:ext cx="2940449" cy="365125"/>
          </a:xfrm>
        </p:spPr>
        <p:txBody>
          <a:bodyPr/>
          <a:lstStyle/>
          <a:p>
            <a:endParaRPr lang="en-US"/>
          </a:p>
        </p:txBody>
      </p:sp>
      <p:sp>
        <p:nvSpPr>
          <p:cNvPr id="9" name="Slide Number Placeholder 5">
            <a:extLst>
              <a:ext uri="{FF2B5EF4-FFF2-40B4-BE49-F238E27FC236}">
                <a16:creationId xmlns:a16="http://schemas.microsoft.com/office/drawing/2014/main" id="{EE07CC96-728B-298D-B2D6-54C4E9F0E9CA}"/>
              </a:ext>
            </a:extLst>
          </p:cNvPr>
          <p:cNvSpPr>
            <a:spLocks noGrp="1"/>
          </p:cNvSpPr>
          <p:nvPr>
            <p:ph type="sldNum" sz="quarter" idx="12"/>
          </p:nvPr>
        </p:nvSpPr>
        <p:spPr>
          <a:xfrm>
            <a:off x="11105731" y="100701"/>
            <a:ext cx="429207" cy="365125"/>
          </a:xfrm>
        </p:spPr>
        <p:txBody>
          <a:bodyPr/>
          <a:lstStyle/>
          <a:p>
            <a:fld id="{CC057153-B650-4DEB-B370-79DDCFDCE934}" type="slidenum">
              <a:rPr lang="en-US" smtClean="0"/>
              <a:t>‹#›</a:t>
            </a:fld>
            <a:endParaRPr lang="en-US"/>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317167" y="967689"/>
            <a:ext cx="7217771" cy="52371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1708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7D0064E-1F0E-2DDF-C6B5-9CE196C4B560}"/>
              </a:ext>
            </a:extLst>
          </p:cNvPr>
          <p:cNvSpPr>
            <a:spLocks noGrp="1"/>
          </p:cNvSpPr>
          <p:nvPr>
            <p:ph type="title"/>
          </p:nvPr>
        </p:nvSpPr>
        <p:spPr>
          <a:xfrm>
            <a:off x="5045804" y="612140"/>
            <a:ext cx="6499655" cy="1519612"/>
          </a:xfrm>
        </p:spPr>
        <p:txBody>
          <a:bodyPr anchor="t"/>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804012" cy="6858000"/>
          </a:xfrm>
          <a:blipFill>
            <a:blip r:embed="rId2">
              <a:alphaModFix amt="70000"/>
            </a:blip>
            <a:stretch>
              <a:fillRect/>
            </a:stretch>
          </a:blipFill>
        </p:spPr>
        <p:txBody>
          <a:bodyPr/>
          <a:lstStyle>
            <a:lvl1pPr>
              <a:defRPr lang="en-US" dirty="0"/>
            </a:lvl1pPr>
          </a:lstStyle>
          <a:p>
            <a:r>
              <a:rPr lang="en-US"/>
              <a:t> </a:t>
            </a:r>
          </a:p>
        </p:txBody>
      </p:sp>
      <p:sp>
        <p:nvSpPr>
          <p:cNvPr id="7" name="Content Placeholder 7">
            <a:extLst>
              <a:ext uri="{FF2B5EF4-FFF2-40B4-BE49-F238E27FC236}">
                <a16:creationId xmlns:a16="http://schemas.microsoft.com/office/drawing/2014/main" id="{D478DAE4-13AB-5772-07E6-B3264F1E3141}"/>
              </a:ext>
            </a:extLst>
          </p:cNvPr>
          <p:cNvSpPr>
            <a:spLocks noGrp="1"/>
          </p:cNvSpPr>
          <p:nvPr>
            <p:ph sz="quarter" idx="14"/>
          </p:nvPr>
        </p:nvSpPr>
        <p:spPr>
          <a:xfrm>
            <a:off x="5104122" y="2457406"/>
            <a:ext cx="6441338" cy="3778977"/>
          </a:xfrm>
        </p:spPr>
        <p:txBody>
          <a:bodyPr anchor="t"/>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a:off x="5104122" y="6452990"/>
            <a:ext cx="1968375" cy="365125"/>
          </a:xfrm>
        </p:spPr>
        <p:txBody>
          <a:bodyPr anchor="b"/>
          <a:lstStyle/>
          <a:p>
            <a:r>
              <a:rPr lang="en-US"/>
              <a:t>Sample footer text</a:t>
            </a:r>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a:xfrm>
            <a:off x="11116252" y="6452989"/>
            <a:ext cx="429207" cy="365125"/>
          </a:xfrm>
        </p:spPr>
        <p:txBody>
          <a:bodyPr anchor="b"/>
          <a:lstStyle/>
          <a:p>
            <a:fld id="{CC057153-B650-4DEB-B370-79DDCFDCE934}" type="slidenum">
              <a:rPr lang="en-US" smtClean="0"/>
              <a:t>‹#›</a:t>
            </a:fld>
            <a:endParaRPr lang="en-US"/>
          </a:p>
        </p:txBody>
      </p:sp>
    </p:spTree>
    <p:extLst>
      <p:ext uri="{BB962C8B-B14F-4D97-AF65-F5344CB8AC3E}">
        <p14:creationId xmlns:p14="http://schemas.microsoft.com/office/powerpoint/2010/main" val="374859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2">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0AA64C6-E678-9909-94ED-FA63F0C2B473}"/>
              </a:ext>
            </a:extLst>
          </p:cNvPr>
          <p:cNvSpPr>
            <a:spLocks noGrp="1"/>
          </p:cNvSpPr>
          <p:nvPr>
            <p:ph type="title"/>
          </p:nvPr>
        </p:nvSpPr>
        <p:spPr>
          <a:xfrm>
            <a:off x="515278" y="623087"/>
            <a:ext cx="5794045" cy="1519612"/>
          </a:xfrm>
        </p:spPr>
        <p:txBody>
          <a:bodyPr anchor="t"/>
          <a:lstStyle/>
          <a:p>
            <a:r>
              <a:rPr lang="en-US"/>
              <a:t>Click to edit Master title style</a:t>
            </a:r>
          </a:p>
        </p:txBody>
      </p:sp>
      <p:sp>
        <p:nvSpPr>
          <p:cNvPr id="5" name="Content Placeholder 7">
            <a:extLst>
              <a:ext uri="{FF2B5EF4-FFF2-40B4-BE49-F238E27FC236}">
                <a16:creationId xmlns:a16="http://schemas.microsoft.com/office/drawing/2014/main" id="{FEA89376-E8CF-4210-753A-0F9465115C75}"/>
              </a:ext>
            </a:extLst>
          </p:cNvPr>
          <p:cNvSpPr>
            <a:spLocks noGrp="1"/>
          </p:cNvSpPr>
          <p:nvPr>
            <p:ph sz="quarter" idx="14"/>
          </p:nvPr>
        </p:nvSpPr>
        <p:spPr>
          <a:xfrm>
            <a:off x="533566" y="2459736"/>
            <a:ext cx="5745663" cy="3778977"/>
          </a:xfrm>
        </p:spPr>
        <p:txBody>
          <a:bodyPr anchor="t" anchorCtr="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525631" y="0"/>
            <a:ext cx="5666370" cy="6858000"/>
          </a:xfrm>
          <a:blipFill>
            <a:blip r:embed="rId2">
              <a:alphaModFix amt="70000"/>
            </a:blip>
            <a:stretch>
              <a:fillRect/>
            </a:stretch>
          </a:blipFill>
        </p:spPr>
        <p:txBody>
          <a:bodyPr/>
          <a:lstStyle>
            <a:lvl1pPr>
              <a:defRPr lang="en-US" dirty="0"/>
            </a:lvl1pPr>
          </a:lstStyle>
          <a:p>
            <a:r>
              <a:rPr lang="en-US"/>
              <a:t> </a:t>
            </a:r>
          </a:p>
        </p:txBody>
      </p:sp>
      <p:sp>
        <p:nvSpPr>
          <p:cNvPr id="7" name="Footer Placeholder 8">
            <a:extLst>
              <a:ext uri="{FF2B5EF4-FFF2-40B4-BE49-F238E27FC236}">
                <a16:creationId xmlns:a16="http://schemas.microsoft.com/office/drawing/2014/main" id="{D1272CAE-C152-7545-C45C-505CD07BDC24}"/>
              </a:ext>
            </a:extLst>
          </p:cNvPr>
          <p:cNvSpPr>
            <a:spLocks noGrp="1"/>
          </p:cNvSpPr>
          <p:nvPr>
            <p:ph type="ftr" sz="quarter" idx="16"/>
          </p:nvPr>
        </p:nvSpPr>
        <p:spPr>
          <a:xfrm>
            <a:off x="533566" y="6441427"/>
            <a:ext cx="1968375" cy="365125"/>
          </a:xfrm>
        </p:spPr>
        <p:txBody>
          <a:bodyPr anchor="b"/>
          <a:lstStyle/>
          <a:p>
            <a:r>
              <a:rPr lang="en-US"/>
              <a:t>Sample footer text</a:t>
            </a:r>
          </a:p>
        </p:txBody>
      </p:sp>
      <p:sp>
        <p:nvSpPr>
          <p:cNvPr id="14" name="Date Placeholder 2">
            <a:extLst>
              <a:ext uri="{FF2B5EF4-FFF2-40B4-BE49-F238E27FC236}">
                <a16:creationId xmlns:a16="http://schemas.microsoft.com/office/drawing/2014/main" id="{46CB14D0-DC1A-8BE6-97EC-FF17990690CA}"/>
              </a:ext>
            </a:extLst>
          </p:cNvPr>
          <p:cNvSpPr>
            <a:spLocks noGrp="1"/>
          </p:cNvSpPr>
          <p:nvPr>
            <p:ph type="dt" sz="half" idx="18"/>
          </p:nvPr>
        </p:nvSpPr>
        <p:spPr>
          <a:xfrm>
            <a:off x="3365787" y="6455623"/>
            <a:ext cx="2295997" cy="365125"/>
          </a:xfrm>
        </p:spPr>
        <p:txBody>
          <a:bodyPr anchor="b"/>
          <a:lstStyle/>
          <a:p>
            <a:endParaRPr lang="en-US"/>
          </a:p>
        </p:txBody>
      </p:sp>
      <p:sp>
        <p:nvSpPr>
          <p:cNvPr id="13" name="Slide Number Placeholder 9">
            <a:extLst>
              <a:ext uri="{FF2B5EF4-FFF2-40B4-BE49-F238E27FC236}">
                <a16:creationId xmlns:a16="http://schemas.microsoft.com/office/drawing/2014/main" id="{F865E30D-74D2-EFE8-B8DB-03B9E69D0A60}"/>
              </a:ext>
            </a:extLst>
          </p:cNvPr>
          <p:cNvSpPr>
            <a:spLocks noGrp="1"/>
          </p:cNvSpPr>
          <p:nvPr>
            <p:ph type="sldNum" sz="quarter" idx="17"/>
          </p:nvPr>
        </p:nvSpPr>
        <p:spPr>
          <a:xfrm>
            <a:off x="5880116" y="6456170"/>
            <a:ext cx="429207" cy="365125"/>
          </a:xfrm>
        </p:spPr>
        <p:txBody>
          <a:bodyPr anchor="b"/>
          <a:lstStyle/>
          <a:p>
            <a:fld id="{CC057153-B650-4DEB-B370-79DDCFDCE934}" type="slidenum">
              <a:rPr lang="en-US" smtClean="0"/>
              <a:t>‹#›</a:t>
            </a:fld>
            <a:endParaRPr lang="en-US"/>
          </a:p>
        </p:txBody>
      </p:sp>
    </p:spTree>
    <p:extLst>
      <p:ext uri="{BB962C8B-B14F-4D97-AF65-F5344CB8AC3E}">
        <p14:creationId xmlns:p14="http://schemas.microsoft.com/office/powerpoint/2010/main" val="2056208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Picture 3">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CDF6858-35EF-4C90-B3F5-339B7EF1F60F}"/>
              </a:ext>
            </a:extLst>
          </p:cNvPr>
          <p:cNvSpPr>
            <a:spLocks noGrp="1"/>
          </p:cNvSpPr>
          <p:nvPr>
            <p:ph type="title"/>
          </p:nvPr>
        </p:nvSpPr>
        <p:spPr>
          <a:xfrm>
            <a:off x="4281793" y="621792"/>
            <a:ext cx="7252710" cy="1138769"/>
          </a:xfrm>
        </p:spPr>
        <p:txBody>
          <a:bodyPr anchor="t"/>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023360" cy="6858000"/>
          </a:xfrm>
          <a:blipFill>
            <a:blip r:embed="rId2">
              <a:alphaModFix amt="70000"/>
            </a:blip>
            <a:stretch>
              <a:fillRect/>
            </a:stretch>
          </a:blipFill>
        </p:spPr>
        <p:txBody>
          <a:bodyPr/>
          <a:lstStyle>
            <a:lvl1pPr>
              <a:defRPr/>
            </a:lvl1pPr>
          </a:lstStyle>
          <a:p>
            <a:r>
              <a:rPr lang="en-US"/>
              <a:t> </a:t>
            </a:r>
          </a:p>
        </p:txBody>
      </p:sp>
      <p:sp>
        <p:nvSpPr>
          <p:cNvPr id="6" name="Content Placeholder 7">
            <a:extLst>
              <a:ext uri="{FF2B5EF4-FFF2-40B4-BE49-F238E27FC236}">
                <a16:creationId xmlns:a16="http://schemas.microsoft.com/office/drawing/2014/main" id="{72FCF01F-6AD4-FD29-865E-65BD55CF89DF}"/>
              </a:ext>
            </a:extLst>
          </p:cNvPr>
          <p:cNvSpPr>
            <a:spLocks noGrp="1"/>
          </p:cNvSpPr>
          <p:nvPr>
            <p:ph sz="quarter" idx="14"/>
          </p:nvPr>
        </p:nvSpPr>
        <p:spPr>
          <a:xfrm>
            <a:off x="4309088" y="2115404"/>
            <a:ext cx="7225415" cy="4212926"/>
          </a:xfrm>
        </p:spPr>
        <p:txBody>
          <a:bodyPr anchor="t" anchorCtr="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8">
            <a:extLst>
              <a:ext uri="{FF2B5EF4-FFF2-40B4-BE49-F238E27FC236}">
                <a16:creationId xmlns:a16="http://schemas.microsoft.com/office/drawing/2014/main" id="{4F9B8FC8-8820-A655-2A18-E8F8FC2C72DE}"/>
              </a:ext>
            </a:extLst>
          </p:cNvPr>
          <p:cNvSpPr>
            <a:spLocks noGrp="1"/>
          </p:cNvSpPr>
          <p:nvPr>
            <p:ph type="ftr" sz="quarter" idx="16"/>
          </p:nvPr>
        </p:nvSpPr>
        <p:spPr>
          <a:xfrm>
            <a:off x="4281793" y="6492875"/>
            <a:ext cx="1968375" cy="365125"/>
          </a:xfrm>
        </p:spPr>
        <p:txBody>
          <a:bodyPr anchor="b"/>
          <a:lstStyle/>
          <a:p>
            <a:r>
              <a:rPr lang="en-US"/>
              <a:t>Sample footer text</a:t>
            </a:r>
          </a:p>
        </p:txBody>
      </p:sp>
      <p:sp>
        <p:nvSpPr>
          <p:cNvPr id="13" name="Date Placeholder 2">
            <a:extLst>
              <a:ext uri="{FF2B5EF4-FFF2-40B4-BE49-F238E27FC236}">
                <a16:creationId xmlns:a16="http://schemas.microsoft.com/office/drawing/2014/main" id="{A8C032E2-BBA3-EA74-8FE1-5AFC46A21AE1}"/>
              </a:ext>
            </a:extLst>
          </p:cNvPr>
          <p:cNvSpPr>
            <a:spLocks noGrp="1"/>
          </p:cNvSpPr>
          <p:nvPr>
            <p:ph type="dt" sz="half" idx="18"/>
          </p:nvPr>
        </p:nvSpPr>
        <p:spPr>
          <a:xfrm>
            <a:off x="9023903" y="6492875"/>
            <a:ext cx="1596200" cy="365125"/>
          </a:xfrm>
        </p:spPr>
        <p:txBody>
          <a:bodyPr anchor="b"/>
          <a:lstStyle/>
          <a:p>
            <a:endParaRPr lang="en-US"/>
          </a:p>
        </p:txBody>
      </p:sp>
      <p:sp>
        <p:nvSpPr>
          <p:cNvPr id="12" name="Slide Number Placeholder 9">
            <a:extLst>
              <a:ext uri="{FF2B5EF4-FFF2-40B4-BE49-F238E27FC236}">
                <a16:creationId xmlns:a16="http://schemas.microsoft.com/office/drawing/2014/main" id="{D28087CA-07B9-D0D2-3AA7-C34B5C9645B8}"/>
              </a:ext>
            </a:extLst>
          </p:cNvPr>
          <p:cNvSpPr>
            <a:spLocks noGrp="1"/>
          </p:cNvSpPr>
          <p:nvPr>
            <p:ph type="sldNum" sz="quarter" idx="17"/>
          </p:nvPr>
        </p:nvSpPr>
        <p:spPr>
          <a:xfrm>
            <a:off x="11105296" y="6492875"/>
            <a:ext cx="429207" cy="365125"/>
          </a:xfrm>
        </p:spPr>
        <p:txBody>
          <a:bodyPr anchor="b"/>
          <a:lstStyle/>
          <a:p>
            <a:fld id="{CC057153-B650-4DEB-B370-79DDCFDCE934}" type="slidenum">
              <a:rPr lang="en-US" smtClean="0"/>
              <a:t>‹#›</a:t>
            </a:fld>
            <a:endParaRPr lang="en-US"/>
          </a:p>
        </p:txBody>
      </p:sp>
    </p:spTree>
    <p:extLst>
      <p:ext uri="{BB962C8B-B14F-4D97-AF65-F5344CB8AC3E}">
        <p14:creationId xmlns:p14="http://schemas.microsoft.com/office/powerpoint/2010/main" val="2743473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4">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7A932ED1-5750-0D24-8D58-961B6F20FA21}"/>
              </a:ext>
            </a:extLst>
          </p:cNvPr>
          <p:cNvSpPr>
            <a:spLocks noGrp="1"/>
          </p:cNvSpPr>
          <p:nvPr>
            <p:ph type="title"/>
          </p:nvPr>
        </p:nvSpPr>
        <p:spPr>
          <a:xfrm>
            <a:off x="542307" y="621792"/>
            <a:ext cx="7252710" cy="1138769"/>
          </a:xfrm>
        </p:spPr>
        <p:txBody>
          <a:bodyPr/>
          <a:lstStyle/>
          <a:p>
            <a:r>
              <a:rPr lang="en-US"/>
              <a:t>Click to edit Master title style</a:t>
            </a:r>
          </a:p>
        </p:txBody>
      </p:sp>
      <p:sp>
        <p:nvSpPr>
          <p:cNvPr id="9" name="Content Placeholder 7">
            <a:extLst>
              <a:ext uri="{FF2B5EF4-FFF2-40B4-BE49-F238E27FC236}">
                <a16:creationId xmlns:a16="http://schemas.microsoft.com/office/drawing/2014/main" id="{01598DB3-17DB-7EDD-0F42-9866A753C2DD}"/>
              </a:ext>
            </a:extLst>
          </p:cNvPr>
          <p:cNvSpPr>
            <a:spLocks noGrp="1"/>
          </p:cNvSpPr>
          <p:nvPr>
            <p:ph sz="quarter" idx="19"/>
          </p:nvPr>
        </p:nvSpPr>
        <p:spPr>
          <a:xfrm>
            <a:off x="569602" y="2115404"/>
            <a:ext cx="7225415" cy="4212926"/>
          </a:xfrm>
        </p:spPr>
        <p:txBody>
          <a:bodyPr anchor="t" anchorCtr="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10">
            <a:extLst>
              <a:ext uri="{FF2B5EF4-FFF2-40B4-BE49-F238E27FC236}">
                <a16:creationId xmlns:a16="http://schemas.microsoft.com/office/drawing/2014/main" id="{6C5AB1A9-786B-C92B-C6EA-63CE0AACFB1E}"/>
              </a:ext>
            </a:extLst>
          </p:cNvPr>
          <p:cNvSpPr>
            <a:spLocks noGrp="1"/>
          </p:cNvSpPr>
          <p:nvPr>
            <p:ph type="pic" sz="quarter" idx="13" hasCustomPrompt="1"/>
          </p:nvPr>
        </p:nvSpPr>
        <p:spPr>
          <a:xfrm>
            <a:off x="8168640" y="1"/>
            <a:ext cx="4023360" cy="6858000"/>
          </a:xfrm>
          <a:blipFill>
            <a:blip r:embed="rId2">
              <a:alphaModFix amt="70000"/>
            </a:blip>
            <a:stretch>
              <a:fillRect/>
            </a:stretch>
          </a:blipFill>
        </p:spPr>
        <p:txBody>
          <a:bodyPr/>
          <a:lstStyle>
            <a:lvl1pPr>
              <a:defRPr/>
            </a:lvl1pPr>
          </a:lstStyle>
          <a:p>
            <a:r>
              <a:rPr lang="en-US"/>
              <a:t> </a:t>
            </a:r>
          </a:p>
        </p:txBody>
      </p:sp>
      <p:sp>
        <p:nvSpPr>
          <p:cNvPr id="5" name="Footer Placeholder 2">
            <a:extLst>
              <a:ext uri="{FF2B5EF4-FFF2-40B4-BE49-F238E27FC236}">
                <a16:creationId xmlns:a16="http://schemas.microsoft.com/office/drawing/2014/main" id="{C6115057-015C-DC83-074A-D22D9E0B6CD2}"/>
              </a:ext>
            </a:extLst>
          </p:cNvPr>
          <p:cNvSpPr>
            <a:spLocks noGrp="1"/>
          </p:cNvSpPr>
          <p:nvPr>
            <p:ph type="ftr" sz="quarter" idx="16"/>
          </p:nvPr>
        </p:nvSpPr>
        <p:spPr>
          <a:xfrm>
            <a:off x="542307" y="6492875"/>
            <a:ext cx="1968375" cy="365125"/>
          </a:xfrm>
        </p:spPr>
        <p:txBody>
          <a:bodyPr/>
          <a:lstStyle/>
          <a:p>
            <a:r>
              <a:rPr lang="en-US"/>
              <a:t>Sample footer text</a:t>
            </a:r>
          </a:p>
        </p:txBody>
      </p:sp>
      <p:sp>
        <p:nvSpPr>
          <p:cNvPr id="8" name="Date Placeholder 1">
            <a:extLst>
              <a:ext uri="{FF2B5EF4-FFF2-40B4-BE49-F238E27FC236}">
                <a16:creationId xmlns:a16="http://schemas.microsoft.com/office/drawing/2014/main" id="{42028964-5597-F5F0-6AEA-C79255C9BCE9}"/>
              </a:ext>
            </a:extLst>
          </p:cNvPr>
          <p:cNvSpPr>
            <a:spLocks noGrp="1"/>
          </p:cNvSpPr>
          <p:nvPr>
            <p:ph type="dt" sz="half" idx="18"/>
          </p:nvPr>
        </p:nvSpPr>
        <p:spPr>
          <a:xfrm>
            <a:off x="5284417" y="6492875"/>
            <a:ext cx="1596200" cy="365125"/>
          </a:xfrm>
        </p:spPr>
        <p:txBody>
          <a:bodyPr/>
          <a:lstStyle/>
          <a:p>
            <a:endParaRPr lang="en-US"/>
          </a:p>
        </p:txBody>
      </p:sp>
      <p:sp>
        <p:nvSpPr>
          <p:cNvPr id="6" name="Slide Number Placeholder 3">
            <a:extLst>
              <a:ext uri="{FF2B5EF4-FFF2-40B4-BE49-F238E27FC236}">
                <a16:creationId xmlns:a16="http://schemas.microsoft.com/office/drawing/2014/main" id="{B6324527-5F82-8213-FFB9-A5E6BEB2314F}"/>
              </a:ext>
            </a:extLst>
          </p:cNvPr>
          <p:cNvSpPr>
            <a:spLocks noGrp="1"/>
          </p:cNvSpPr>
          <p:nvPr>
            <p:ph type="sldNum" sz="quarter" idx="17"/>
          </p:nvPr>
        </p:nvSpPr>
        <p:spPr>
          <a:xfrm>
            <a:off x="7365810" y="6492875"/>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3312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Picture 5">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B885E47-4079-9C50-E087-611C30866B20}"/>
              </a:ext>
            </a:extLst>
          </p:cNvPr>
          <p:cNvSpPr>
            <a:spLocks noGrp="1"/>
          </p:cNvSpPr>
          <p:nvPr>
            <p:ph type="title"/>
          </p:nvPr>
        </p:nvSpPr>
        <p:spPr>
          <a:xfrm>
            <a:off x="6196084" y="621793"/>
            <a:ext cx="5326684" cy="1507454"/>
          </a:xfrm>
        </p:spPr>
        <p:txBody>
          <a:bodyPr anchor="t" anchorCtr="0"/>
          <a:lstStyle/>
          <a:p>
            <a:r>
              <a:rPr lang="en-US"/>
              <a:t>Click to edit Master title style</a:t>
            </a:r>
          </a:p>
        </p:txBody>
      </p:sp>
      <p:sp>
        <p:nvSpPr>
          <p:cNvPr id="4" name="Picture Placeholder 7">
            <a:extLst>
              <a:ext uri="{FF2B5EF4-FFF2-40B4-BE49-F238E27FC236}">
                <a16:creationId xmlns:a16="http://schemas.microsoft.com/office/drawing/2014/main" id="{6CA7CCCF-A74C-FE4F-4164-4DF092E4D9BC}"/>
              </a:ext>
            </a:extLst>
          </p:cNvPr>
          <p:cNvSpPr>
            <a:spLocks noGrp="1"/>
          </p:cNvSpPr>
          <p:nvPr>
            <p:ph type="pic" sz="quarter" idx="18" hasCustomPrompt="1"/>
          </p:nvPr>
        </p:nvSpPr>
        <p:spPr>
          <a:xfrm>
            <a:off x="-1" y="0"/>
            <a:ext cx="5895833" cy="6858000"/>
          </a:xfrm>
          <a:blipFill>
            <a:blip r:embed="rId2">
              <a:alphaModFix amt="70000"/>
            </a:blip>
            <a:stretch>
              <a:fillRect/>
            </a:stretch>
          </a:blipFill>
        </p:spPr>
        <p:txBody>
          <a:bodyPr/>
          <a:lstStyle>
            <a:lvl1pPr>
              <a:defRPr/>
            </a:lvl1pPr>
          </a:lstStyle>
          <a:p>
            <a:r>
              <a:rPr lang="en-US"/>
              <a:t> </a:t>
            </a:r>
          </a:p>
        </p:txBody>
      </p:sp>
      <p:sp>
        <p:nvSpPr>
          <p:cNvPr id="5" name="Content Placeholder 7">
            <a:extLst>
              <a:ext uri="{FF2B5EF4-FFF2-40B4-BE49-F238E27FC236}">
                <a16:creationId xmlns:a16="http://schemas.microsoft.com/office/drawing/2014/main" id="{A2733663-4506-C48D-18F7-FAC92D16B245}"/>
              </a:ext>
            </a:extLst>
          </p:cNvPr>
          <p:cNvSpPr>
            <a:spLocks noGrp="1"/>
          </p:cNvSpPr>
          <p:nvPr>
            <p:ph sz="quarter" idx="19"/>
          </p:nvPr>
        </p:nvSpPr>
        <p:spPr>
          <a:xfrm>
            <a:off x="6196084" y="2498368"/>
            <a:ext cx="5364544" cy="3582748"/>
          </a:xfrm>
        </p:spPr>
        <p:txBody>
          <a:bodyPr anchor="t" anchorCtr="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8">
            <a:extLst>
              <a:ext uri="{FF2B5EF4-FFF2-40B4-BE49-F238E27FC236}">
                <a16:creationId xmlns:a16="http://schemas.microsoft.com/office/drawing/2014/main" id="{0C50E97D-3024-3B81-A109-5EAF6E7AF5B3}"/>
              </a:ext>
            </a:extLst>
          </p:cNvPr>
          <p:cNvSpPr>
            <a:spLocks noGrp="1"/>
          </p:cNvSpPr>
          <p:nvPr>
            <p:ph type="ftr" sz="quarter" idx="16"/>
          </p:nvPr>
        </p:nvSpPr>
        <p:spPr>
          <a:xfrm>
            <a:off x="6196084" y="6450237"/>
            <a:ext cx="1968375" cy="365125"/>
          </a:xfrm>
        </p:spPr>
        <p:txBody>
          <a:bodyPr anchor="b"/>
          <a:lstStyle/>
          <a:p>
            <a:r>
              <a:rPr lang="en-US"/>
              <a:t>Sample footer text</a:t>
            </a:r>
          </a:p>
        </p:txBody>
      </p:sp>
      <p:sp>
        <p:nvSpPr>
          <p:cNvPr id="3" name="Slide Number Placeholder 9">
            <a:extLst>
              <a:ext uri="{FF2B5EF4-FFF2-40B4-BE49-F238E27FC236}">
                <a16:creationId xmlns:a16="http://schemas.microsoft.com/office/drawing/2014/main" id="{27AB67CF-072E-0A2D-B536-2FEA64D53189}"/>
              </a:ext>
            </a:extLst>
          </p:cNvPr>
          <p:cNvSpPr>
            <a:spLocks noGrp="1"/>
          </p:cNvSpPr>
          <p:nvPr>
            <p:ph type="sldNum" sz="quarter" idx="17"/>
          </p:nvPr>
        </p:nvSpPr>
        <p:spPr>
          <a:xfrm>
            <a:off x="11131422" y="6464979"/>
            <a:ext cx="429207" cy="365125"/>
          </a:xfrm>
        </p:spPr>
        <p:txBody>
          <a:bodyPr anchor="b"/>
          <a:lstStyle/>
          <a:p>
            <a:fld id="{CC057153-B650-4DEB-B370-79DDCFDCE934}" type="slidenum">
              <a:rPr lang="en-US" smtClean="0"/>
              <a:t>‹#›</a:t>
            </a:fld>
            <a:endParaRPr lang="en-US"/>
          </a:p>
        </p:txBody>
      </p:sp>
    </p:spTree>
    <p:extLst>
      <p:ext uri="{BB962C8B-B14F-4D97-AF65-F5344CB8AC3E}">
        <p14:creationId xmlns:p14="http://schemas.microsoft.com/office/powerpoint/2010/main" val="10378695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15000-16D8-B5F1-E35B-BAE97B4E6EE4}"/>
              </a:ext>
            </a:extLst>
          </p:cNvPr>
          <p:cNvSpPr>
            <a:spLocks noGrp="1"/>
          </p:cNvSpPr>
          <p:nvPr>
            <p:ph type="title"/>
          </p:nvPr>
        </p:nvSpPr>
        <p:spPr>
          <a:xfrm>
            <a:off x="518615" y="621793"/>
            <a:ext cx="5326684" cy="1507454"/>
          </a:xfrm>
        </p:spPr>
        <p:txBody>
          <a:bodyPr anchor="t" anchorCtr="0"/>
          <a:lstStyle/>
          <a:p>
            <a:r>
              <a:rPr lang="en-US"/>
              <a:t>Click to edit Master title style</a:t>
            </a:r>
          </a:p>
        </p:txBody>
      </p:sp>
      <p:sp>
        <p:nvSpPr>
          <p:cNvPr id="3" name="Content Placeholder 7">
            <a:extLst>
              <a:ext uri="{FF2B5EF4-FFF2-40B4-BE49-F238E27FC236}">
                <a16:creationId xmlns:a16="http://schemas.microsoft.com/office/drawing/2014/main" id="{B022A1E6-0A6D-9476-5034-0BDE3EE38B91}"/>
              </a:ext>
            </a:extLst>
          </p:cNvPr>
          <p:cNvSpPr>
            <a:spLocks noGrp="1"/>
          </p:cNvSpPr>
          <p:nvPr>
            <p:ph sz="quarter" idx="19"/>
          </p:nvPr>
        </p:nvSpPr>
        <p:spPr>
          <a:xfrm>
            <a:off x="518616" y="2513110"/>
            <a:ext cx="5326683" cy="3568006"/>
          </a:xfrm>
        </p:spPr>
        <p:txBody>
          <a:bodyPr anchor="t" anchorCtr="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7">
            <a:extLst>
              <a:ext uri="{FF2B5EF4-FFF2-40B4-BE49-F238E27FC236}">
                <a16:creationId xmlns:a16="http://schemas.microsoft.com/office/drawing/2014/main" id="{6B8D4096-4B0D-5226-C004-475A83BE8BFE}"/>
              </a:ext>
            </a:extLst>
          </p:cNvPr>
          <p:cNvSpPr>
            <a:spLocks noGrp="1"/>
          </p:cNvSpPr>
          <p:nvPr>
            <p:ph type="pic" sz="quarter" idx="18" hasCustomPrompt="1"/>
          </p:nvPr>
        </p:nvSpPr>
        <p:spPr>
          <a:xfrm>
            <a:off x="6308842" y="0"/>
            <a:ext cx="5883158" cy="6858000"/>
          </a:xfrm>
          <a:blipFill>
            <a:blip r:embed="rId2">
              <a:alphaModFix amt="70000"/>
            </a:blip>
            <a:stretch>
              <a:fillRect/>
            </a:stretch>
          </a:blipFill>
        </p:spPr>
        <p:txBody>
          <a:bodyPr/>
          <a:lstStyle>
            <a:lvl1pPr>
              <a:defRPr/>
            </a:lvl1pPr>
          </a:lstStyle>
          <a:p>
            <a:r>
              <a:rPr lang="en-US"/>
              <a:t> </a:t>
            </a:r>
          </a:p>
        </p:txBody>
      </p:sp>
      <p:sp>
        <p:nvSpPr>
          <p:cNvPr id="9" name="Footer Placeholder 8">
            <a:extLst>
              <a:ext uri="{FF2B5EF4-FFF2-40B4-BE49-F238E27FC236}">
                <a16:creationId xmlns:a16="http://schemas.microsoft.com/office/drawing/2014/main" id="{8917C8CF-AEBF-835D-4503-06A0208049F0}"/>
              </a:ext>
            </a:extLst>
          </p:cNvPr>
          <p:cNvSpPr>
            <a:spLocks noGrp="1"/>
          </p:cNvSpPr>
          <p:nvPr>
            <p:ph type="ftr" sz="quarter" idx="16"/>
          </p:nvPr>
        </p:nvSpPr>
        <p:spPr>
          <a:xfrm>
            <a:off x="518615" y="6450237"/>
            <a:ext cx="1968375" cy="365125"/>
          </a:xfrm>
        </p:spPr>
        <p:txBody>
          <a:bodyPr anchor="b"/>
          <a:lstStyle/>
          <a:p>
            <a:r>
              <a:rPr lang="en-US"/>
              <a:t>Sample footer text</a:t>
            </a:r>
          </a:p>
        </p:txBody>
      </p:sp>
      <p:sp>
        <p:nvSpPr>
          <p:cNvPr id="10" name="Slide Number Placeholder 9">
            <a:extLst>
              <a:ext uri="{FF2B5EF4-FFF2-40B4-BE49-F238E27FC236}">
                <a16:creationId xmlns:a16="http://schemas.microsoft.com/office/drawing/2014/main" id="{13662962-C2D0-E99D-BD6A-C97F4798F261}"/>
              </a:ext>
            </a:extLst>
          </p:cNvPr>
          <p:cNvSpPr>
            <a:spLocks noGrp="1"/>
          </p:cNvSpPr>
          <p:nvPr>
            <p:ph type="sldNum" sz="quarter" idx="17"/>
          </p:nvPr>
        </p:nvSpPr>
        <p:spPr>
          <a:xfrm>
            <a:off x="5453953" y="6464979"/>
            <a:ext cx="429207" cy="365125"/>
          </a:xfrm>
        </p:spPr>
        <p:txBody>
          <a:bodyPr anchor="b"/>
          <a:lstStyle/>
          <a:p>
            <a:fld id="{CC057153-B650-4DEB-B370-79DDCFDCE934}" type="slidenum">
              <a:rPr lang="en-US" smtClean="0"/>
              <a:t>‹#›</a:t>
            </a:fld>
            <a:endParaRPr lang="en-US"/>
          </a:p>
        </p:txBody>
      </p:sp>
    </p:spTree>
    <p:extLst>
      <p:ext uri="{BB962C8B-B14F-4D97-AF65-F5344CB8AC3E}">
        <p14:creationId xmlns:p14="http://schemas.microsoft.com/office/powerpoint/2010/main" val="3937315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Picture 7">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8BB86E1-24F1-4785-0234-656368BC9586}"/>
              </a:ext>
            </a:extLst>
          </p:cNvPr>
          <p:cNvSpPr>
            <a:spLocks noGrp="1"/>
          </p:cNvSpPr>
          <p:nvPr>
            <p:ph type="title"/>
          </p:nvPr>
        </p:nvSpPr>
        <p:spPr>
          <a:xfrm>
            <a:off x="7097186" y="621792"/>
            <a:ext cx="4446871" cy="1867629"/>
          </a:xfrm>
        </p:spPr>
        <p:txBody>
          <a:bodyPr anchor="t">
            <a:noAutofit/>
          </a:bodyPr>
          <a:lstStyle>
            <a:lvl1pPr>
              <a:defRPr sz="5600"/>
            </a:lvl1pPr>
          </a:lstStyle>
          <a:p>
            <a:r>
              <a:rPr lang="en-US"/>
              <a:t>Click to edit Master title style</a:t>
            </a:r>
          </a:p>
        </p:txBody>
      </p:sp>
      <p:sp>
        <p:nvSpPr>
          <p:cNvPr id="4" name="Picture Placeholder 10">
            <a:extLst>
              <a:ext uri="{FF2B5EF4-FFF2-40B4-BE49-F238E27FC236}">
                <a16:creationId xmlns:a16="http://schemas.microsoft.com/office/drawing/2014/main" id="{8AC7BAE6-D45A-F41F-AEA6-769EB11D4BE9}"/>
              </a:ext>
            </a:extLst>
          </p:cNvPr>
          <p:cNvSpPr>
            <a:spLocks noGrp="1"/>
          </p:cNvSpPr>
          <p:nvPr>
            <p:ph type="pic" sz="quarter" idx="13" hasCustomPrompt="1"/>
          </p:nvPr>
        </p:nvSpPr>
        <p:spPr>
          <a:xfrm>
            <a:off x="0" y="0"/>
            <a:ext cx="6878472" cy="6858000"/>
          </a:xfrm>
          <a:blipFill>
            <a:blip r:embed="rId2">
              <a:alphaModFix amt="70000"/>
            </a:blip>
            <a:stretch>
              <a:fillRect/>
            </a:stretch>
          </a:blipFill>
        </p:spPr>
        <p:txBody>
          <a:bodyPr/>
          <a:lstStyle>
            <a:lvl1pPr>
              <a:defRPr/>
            </a:lvl1pPr>
          </a:lstStyle>
          <a:p>
            <a:r>
              <a:rPr lang="en-US"/>
              <a:t> </a:t>
            </a:r>
          </a:p>
        </p:txBody>
      </p:sp>
      <p:sp>
        <p:nvSpPr>
          <p:cNvPr id="5" name="Content Placeholder 7">
            <a:extLst>
              <a:ext uri="{FF2B5EF4-FFF2-40B4-BE49-F238E27FC236}">
                <a16:creationId xmlns:a16="http://schemas.microsoft.com/office/drawing/2014/main" id="{A9CA9496-CED8-8D3F-ABD7-73692B2D6CB1}"/>
              </a:ext>
            </a:extLst>
          </p:cNvPr>
          <p:cNvSpPr>
            <a:spLocks noGrp="1"/>
          </p:cNvSpPr>
          <p:nvPr>
            <p:ph sz="quarter" idx="14"/>
          </p:nvPr>
        </p:nvSpPr>
        <p:spPr>
          <a:xfrm>
            <a:off x="7122161" y="2890729"/>
            <a:ext cx="4449227" cy="3138438"/>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8">
            <a:extLst>
              <a:ext uri="{FF2B5EF4-FFF2-40B4-BE49-F238E27FC236}">
                <a16:creationId xmlns:a16="http://schemas.microsoft.com/office/drawing/2014/main" id="{9AA3307D-5C4C-C4FF-D129-681F24B8E79B}"/>
              </a:ext>
            </a:extLst>
          </p:cNvPr>
          <p:cNvSpPr>
            <a:spLocks noGrp="1"/>
          </p:cNvSpPr>
          <p:nvPr>
            <p:ph type="ftr" sz="quarter" idx="16"/>
          </p:nvPr>
        </p:nvSpPr>
        <p:spPr>
          <a:xfrm>
            <a:off x="7093839" y="6430476"/>
            <a:ext cx="1968375" cy="379867"/>
          </a:xfrm>
        </p:spPr>
        <p:txBody>
          <a:bodyPr anchor="b"/>
          <a:lstStyle/>
          <a:p>
            <a:r>
              <a:rPr lang="en-US"/>
              <a:t>Sample footer text</a:t>
            </a:r>
          </a:p>
        </p:txBody>
      </p:sp>
      <p:sp>
        <p:nvSpPr>
          <p:cNvPr id="6" name="Slide Number Placeholder 9">
            <a:extLst>
              <a:ext uri="{FF2B5EF4-FFF2-40B4-BE49-F238E27FC236}">
                <a16:creationId xmlns:a16="http://schemas.microsoft.com/office/drawing/2014/main" id="{AD6EB247-ADC7-7FC5-3295-B575F7E55DB1}"/>
              </a:ext>
            </a:extLst>
          </p:cNvPr>
          <p:cNvSpPr>
            <a:spLocks noGrp="1"/>
          </p:cNvSpPr>
          <p:nvPr>
            <p:ph type="sldNum" sz="quarter" idx="17"/>
          </p:nvPr>
        </p:nvSpPr>
        <p:spPr>
          <a:xfrm>
            <a:off x="11142181" y="6430476"/>
            <a:ext cx="429207" cy="379867"/>
          </a:xfrm>
        </p:spPr>
        <p:txBody>
          <a:bodyPr anchor="b"/>
          <a:lstStyle/>
          <a:p>
            <a:fld id="{CC057153-B650-4DEB-B370-79DDCFDCE934}" type="slidenum">
              <a:rPr lang="en-US" smtClean="0"/>
              <a:t>‹#›</a:t>
            </a:fld>
            <a:endParaRPr lang="en-US"/>
          </a:p>
        </p:txBody>
      </p:sp>
    </p:spTree>
    <p:extLst>
      <p:ext uri="{BB962C8B-B14F-4D97-AF65-F5344CB8AC3E}">
        <p14:creationId xmlns:p14="http://schemas.microsoft.com/office/powerpoint/2010/main" val="4137436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Picture 8">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8B87BE0-867D-AF74-02DD-6F5420BC6D61}"/>
              </a:ext>
            </a:extLst>
          </p:cNvPr>
          <p:cNvSpPr>
            <a:spLocks noGrp="1"/>
          </p:cNvSpPr>
          <p:nvPr>
            <p:ph type="title"/>
          </p:nvPr>
        </p:nvSpPr>
        <p:spPr>
          <a:xfrm>
            <a:off x="518965" y="621792"/>
            <a:ext cx="4446871" cy="1867629"/>
          </a:xfrm>
        </p:spPr>
        <p:txBody>
          <a:bodyPr anchor="t">
            <a:noAutofit/>
          </a:bodyPr>
          <a:lstStyle>
            <a:lvl1pPr>
              <a:defRPr sz="5600"/>
            </a:lvl1pPr>
          </a:lstStyle>
          <a:p>
            <a:r>
              <a:rPr lang="en-US"/>
              <a:t>Click to edit Master title style</a:t>
            </a:r>
          </a:p>
        </p:txBody>
      </p:sp>
      <p:sp>
        <p:nvSpPr>
          <p:cNvPr id="9" name="Content Placeholder 7">
            <a:extLst>
              <a:ext uri="{FF2B5EF4-FFF2-40B4-BE49-F238E27FC236}">
                <a16:creationId xmlns:a16="http://schemas.microsoft.com/office/drawing/2014/main" id="{7B86FDEC-359F-20D5-12F6-5CBA3DC009EA}"/>
              </a:ext>
            </a:extLst>
          </p:cNvPr>
          <p:cNvSpPr>
            <a:spLocks noGrp="1"/>
          </p:cNvSpPr>
          <p:nvPr>
            <p:ph sz="quarter" idx="14"/>
          </p:nvPr>
        </p:nvSpPr>
        <p:spPr>
          <a:xfrm>
            <a:off x="543940" y="2890729"/>
            <a:ext cx="4449227" cy="3138438"/>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0">
            <a:extLst>
              <a:ext uri="{FF2B5EF4-FFF2-40B4-BE49-F238E27FC236}">
                <a16:creationId xmlns:a16="http://schemas.microsoft.com/office/drawing/2014/main" id="{FBEF9CB2-E8D7-8869-9B11-C58F1606DFE0}"/>
              </a:ext>
            </a:extLst>
          </p:cNvPr>
          <p:cNvSpPr>
            <a:spLocks noGrp="1"/>
          </p:cNvSpPr>
          <p:nvPr>
            <p:ph type="pic" sz="quarter" idx="13" hasCustomPrompt="1"/>
          </p:nvPr>
        </p:nvSpPr>
        <p:spPr>
          <a:xfrm>
            <a:off x="5363570" y="0"/>
            <a:ext cx="6828430" cy="6858000"/>
          </a:xfrm>
          <a:blipFill>
            <a:blip r:embed="rId2">
              <a:alphaModFix amt="70000"/>
            </a:blip>
            <a:stretch>
              <a:fillRect/>
            </a:stretch>
          </a:blipFill>
        </p:spPr>
        <p:txBody>
          <a:bodyPr/>
          <a:lstStyle>
            <a:lvl1pPr>
              <a:defRPr/>
            </a:lvl1pPr>
          </a:lstStyle>
          <a:p>
            <a:r>
              <a:rPr lang="en-US"/>
              <a:t> </a:t>
            </a:r>
          </a:p>
        </p:txBody>
      </p:sp>
      <p:sp>
        <p:nvSpPr>
          <p:cNvPr id="10" name="Footer Placeholder 8">
            <a:extLst>
              <a:ext uri="{FF2B5EF4-FFF2-40B4-BE49-F238E27FC236}">
                <a16:creationId xmlns:a16="http://schemas.microsoft.com/office/drawing/2014/main" id="{4784CE43-81E9-3B12-CB65-9B5FC6ECE9ED}"/>
              </a:ext>
            </a:extLst>
          </p:cNvPr>
          <p:cNvSpPr>
            <a:spLocks noGrp="1"/>
          </p:cNvSpPr>
          <p:nvPr>
            <p:ph type="ftr" sz="quarter" idx="16"/>
          </p:nvPr>
        </p:nvSpPr>
        <p:spPr>
          <a:xfrm>
            <a:off x="515618" y="6430476"/>
            <a:ext cx="1968375" cy="379867"/>
          </a:xfrm>
        </p:spPr>
        <p:txBody>
          <a:bodyPr anchor="b"/>
          <a:lstStyle/>
          <a:p>
            <a:r>
              <a:rPr lang="en-US"/>
              <a:t>Sample footer text</a:t>
            </a:r>
          </a:p>
        </p:txBody>
      </p:sp>
      <p:sp>
        <p:nvSpPr>
          <p:cNvPr id="11" name="Slide Number Placeholder 9">
            <a:extLst>
              <a:ext uri="{FF2B5EF4-FFF2-40B4-BE49-F238E27FC236}">
                <a16:creationId xmlns:a16="http://schemas.microsoft.com/office/drawing/2014/main" id="{779F1775-5104-9F86-4A61-07F914947CC9}"/>
              </a:ext>
            </a:extLst>
          </p:cNvPr>
          <p:cNvSpPr>
            <a:spLocks noGrp="1"/>
          </p:cNvSpPr>
          <p:nvPr>
            <p:ph type="sldNum" sz="quarter" idx="17"/>
          </p:nvPr>
        </p:nvSpPr>
        <p:spPr>
          <a:xfrm>
            <a:off x="4563960" y="6430476"/>
            <a:ext cx="429207" cy="379867"/>
          </a:xfrm>
        </p:spPr>
        <p:txBody>
          <a:bodyPr anchor="b"/>
          <a:lstStyle/>
          <a:p>
            <a:fld id="{CC057153-B650-4DEB-B370-79DDCFDCE934}" type="slidenum">
              <a:rPr lang="en-US" smtClean="0"/>
              <a:t>‹#›</a:t>
            </a:fld>
            <a:endParaRPr lang="en-US"/>
          </a:p>
        </p:txBody>
      </p:sp>
    </p:spTree>
    <p:extLst>
      <p:ext uri="{BB962C8B-B14F-4D97-AF65-F5344CB8AC3E}">
        <p14:creationId xmlns:p14="http://schemas.microsoft.com/office/powerpoint/2010/main" val="2309632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2">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94168" y="4751933"/>
            <a:ext cx="4206240" cy="1184585"/>
          </a:xfrm>
        </p:spPr>
        <p:txBody>
          <a:bodyPr vert="horz" lIns="91440" tIns="45720" rIns="91440" bIns="45720" rtlCol="0" anchor="t">
            <a:normAutofit/>
          </a:bodyPr>
          <a:lstStyle>
            <a:lvl1pPr>
              <a:defRPr lang="en-US" dirty="0"/>
            </a:lvl1pPr>
          </a:lstStyle>
          <a:p>
            <a:pPr lvl="0"/>
            <a:r>
              <a:rPr lang="en-US"/>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6096000" cy="6858000"/>
          </a:xfrm>
          <a:blipFill>
            <a:blip r:embed="rId2">
              <a:alphaModFix amt="70000"/>
            </a:blip>
            <a:stretch>
              <a:fillRect/>
            </a:stretch>
          </a:blipFill>
        </p:spPr>
        <p:txBody>
          <a:bodyPr/>
          <a:lstStyle>
            <a:lvl1pPr>
              <a:defRPr/>
            </a:lvl1pPr>
          </a:lstStyle>
          <a:p>
            <a:r>
              <a:rPr lang="en-US"/>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90488" y="125201"/>
            <a:ext cx="4846320" cy="365125"/>
          </a:xfrm>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762793" y="110364"/>
            <a:ext cx="429207" cy="365125"/>
          </a:xfrm>
        </p:spPr>
        <p:txBody>
          <a:bodyPr/>
          <a:lstStyle/>
          <a:p>
            <a:fld id="{CC057153-B650-4DEB-B370-79DDCFDCE934}" type="slidenum">
              <a:rPr lang="en-US" smtClean="0"/>
              <a:t>‹#›</a:t>
            </a:fld>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6190488" y="6396209"/>
            <a:ext cx="1707625" cy="365125"/>
          </a:xfrm>
        </p:spPr>
        <p:txBody>
          <a:bodyPr/>
          <a:lstStyle>
            <a:lvl1pPr>
              <a:defRPr>
                <a:solidFill>
                  <a:schemeClr val="tx1"/>
                </a:solidFill>
                <a:effectLst/>
              </a:defRPr>
            </a:lvl1pPr>
          </a:lstStyle>
          <a:p>
            <a:endParaRPr lang="en-US"/>
          </a:p>
        </p:txBody>
      </p:sp>
      <p:pic>
        <p:nvPicPr>
          <p:cNvPr id="9" name="Graphic 8">
            <a:extLst>
              <a:ext uri="{FF2B5EF4-FFF2-40B4-BE49-F238E27FC236}">
                <a16:creationId xmlns:a16="http://schemas.microsoft.com/office/drawing/2014/main" id="{9221942F-12C1-43E6-1BC0-1C947214AF92}"/>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1103035" y="5873424"/>
            <a:ext cx="1005840" cy="1005840"/>
          </a:xfrm>
          <a:prstGeom prst="rect">
            <a:avLst/>
          </a:prstGeom>
        </p:spPr>
      </p:pic>
      <p:sp>
        <p:nvSpPr>
          <p:cNvPr id="7" name="Title 6">
            <a:extLst>
              <a:ext uri="{FF2B5EF4-FFF2-40B4-BE49-F238E27FC236}">
                <a16:creationId xmlns:a16="http://schemas.microsoft.com/office/drawing/2014/main" id="{06F46891-762A-5114-969C-3BBE7880A8D4}"/>
              </a:ext>
            </a:extLst>
          </p:cNvPr>
          <p:cNvSpPr>
            <a:spLocks noGrp="1"/>
          </p:cNvSpPr>
          <p:nvPr>
            <p:ph type="title"/>
          </p:nvPr>
        </p:nvSpPr>
        <p:spPr>
          <a:xfrm>
            <a:off x="6150366" y="938046"/>
            <a:ext cx="4800600" cy="3666744"/>
          </a:xfrm>
        </p:spPr>
        <p:txBody>
          <a:bodyPr anchor="b"/>
          <a:lstStyle/>
          <a:p>
            <a:r>
              <a:rPr lang="en-US"/>
              <a:t>Click to edit Master title style</a:t>
            </a:r>
          </a:p>
        </p:txBody>
      </p:sp>
    </p:spTree>
    <p:extLst>
      <p:ext uri="{BB962C8B-B14F-4D97-AF65-F5344CB8AC3E}">
        <p14:creationId xmlns:p14="http://schemas.microsoft.com/office/powerpoint/2010/main" val="64271715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49733" y="621792"/>
            <a:ext cx="3884546" cy="2280501"/>
          </a:xfrm>
        </p:spPr>
        <p:txBody>
          <a:bodyPr anchor="t">
            <a:noAutofit/>
          </a:bodyPr>
          <a:lstStyle>
            <a:lvl1pPr>
              <a:defRPr sz="5600"/>
            </a:lvl1pPr>
          </a:lstStyle>
          <a:p>
            <a:r>
              <a:rPr lang="en-US"/>
              <a:t>Click to edit Master title style</a:t>
            </a:r>
          </a:p>
        </p:txBody>
      </p:sp>
      <p:sp>
        <p:nvSpPr>
          <p:cNvPr id="3" name="Picture Placeholder 10">
            <a:extLst>
              <a:ext uri="{FF2B5EF4-FFF2-40B4-BE49-F238E27FC236}">
                <a16:creationId xmlns:a16="http://schemas.microsoft.com/office/drawing/2014/main" id="{74736F65-8A7D-D535-AAD0-31480F8AD318}"/>
              </a:ext>
            </a:extLst>
          </p:cNvPr>
          <p:cNvSpPr>
            <a:spLocks noGrp="1"/>
          </p:cNvSpPr>
          <p:nvPr>
            <p:ph type="pic" sz="quarter" idx="13" hasCustomPrompt="1"/>
          </p:nvPr>
        </p:nvSpPr>
        <p:spPr>
          <a:xfrm>
            <a:off x="-1" y="0"/>
            <a:ext cx="7260609" cy="6858000"/>
          </a:xfrm>
          <a:blipFill>
            <a:blip r:embed="rId2">
              <a:alphaModFix amt="70000"/>
            </a:blip>
            <a:stretch>
              <a:fillRect/>
            </a:stretch>
          </a:blipFill>
        </p:spPr>
        <p:txBody>
          <a:bodyPr/>
          <a:lstStyle>
            <a:lvl1pPr>
              <a:defRPr/>
            </a:lvl1pPr>
          </a:lstStyle>
          <a:p>
            <a:r>
              <a:rPr lang="en-US"/>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687521" y="3211512"/>
            <a:ext cx="3884547" cy="274320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8">
            <a:extLst>
              <a:ext uri="{FF2B5EF4-FFF2-40B4-BE49-F238E27FC236}">
                <a16:creationId xmlns:a16="http://schemas.microsoft.com/office/drawing/2014/main" id="{C64245F1-97E2-FD23-26A5-03067F464698}"/>
              </a:ext>
            </a:extLst>
          </p:cNvPr>
          <p:cNvSpPr>
            <a:spLocks noGrp="1"/>
          </p:cNvSpPr>
          <p:nvPr>
            <p:ph type="ftr" sz="quarter" idx="16"/>
          </p:nvPr>
        </p:nvSpPr>
        <p:spPr>
          <a:xfrm>
            <a:off x="7649733" y="6456384"/>
            <a:ext cx="1968375" cy="379867"/>
          </a:xfrm>
        </p:spPr>
        <p:txBody>
          <a:bodyPr anchor="b"/>
          <a:lstStyle/>
          <a:p>
            <a:r>
              <a:rPr lang="en-US"/>
              <a:t>Sample footer text</a:t>
            </a:r>
          </a:p>
        </p:txBody>
      </p:sp>
      <p:sp>
        <p:nvSpPr>
          <p:cNvPr id="5" name="Slide Number Placeholder 9">
            <a:extLst>
              <a:ext uri="{FF2B5EF4-FFF2-40B4-BE49-F238E27FC236}">
                <a16:creationId xmlns:a16="http://schemas.microsoft.com/office/drawing/2014/main" id="{15E75D5B-F407-F4DD-192B-D56CF168CDA4}"/>
              </a:ext>
            </a:extLst>
          </p:cNvPr>
          <p:cNvSpPr>
            <a:spLocks noGrp="1"/>
          </p:cNvSpPr>
          <p:nvPr>
            <p:ph type="sldNum" sz="quarter" idx="17"/>
          </p:nvPr>
        </p:nvSpPr>
        <p:spPr>
          <a:xfrm>
            <a:off x="11134152" y="6456385"/>
            <a:ext cx="429207" cy="379867"/>
          </a:xfrm>
        </p:spPr>
        <p:txBody>
          <a:bodyPr anchor="b"/>
          <a:lstStyle/>
          <a:p>
            <a:fld id="{CC057153-B650-4DEB-B370-79DDCFDCE934}" type="slidenum">
              <a:rPr lang="en-US" smtClean="0"/>
              <a:t>‹#›</a:t>
            </a:fld>
            <a:endParaRPr lang="en-US"/>
          </a:p>
        </p:txBody>
      </p:sp>
    </p:spTree>
    <p:extLst>
      <p:ext uri="{BB962C8B-B14F-4D97-AF65-F5344CB8AC3E}">
        <p14:creationId xmlns:p14="http://schemas.microsoft.com/office/powerpoint/2010/main" val="37243627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57332-4C5A-BFFF-1742-2916FBD83118}"/>
              </a:ext>
            </a:extLst>
          </p:cNvPr>
          <p:cNvSpPr>
            <a:spLocks noGrp="1"/>
          </p:cNvSpPr>
          <p:nvPr>
            <p:ph type="title"/>
          </p:nvPr>
        </p:nvSpPr>
        <p:spPr>
          <a:xfrm>
            <a:off x="512064" y="621792"/>
            <a:ext cx="3884546" cy="2280501"/>
          </a:xfrm>
        </p:spPr>
        <p:txBody>
          <a:bodyPr anchor="t">
            <a:noAutofit/>
          </a:bodyPr>
          <a:lstStyle>
            <a:lvl1pPr>
              <a:defRPr sz="5600"/>
            </a:lvl1pPr>
          </a:lstStyle>
          <a:p>
            <a:r>
              <a:rPr lang="en-US"/>
              <a:t>Click to edit Master title style</a:t>
            </a:r>
          </a:p>
        </p:txBody>
      </p:sp>
      <p:sp>
        <p:nvSpPr>
          <p:cNvPr id="3" name="Content Placeholder 7">
            <a:extLst>
              <a:ext uri="{FF2B5EF4-FFF2-40B4-BE49-F238E27FC236}">
                <a16:creationId xmlns:a16="http://schemas.microsoft.com/office/drawing/2014/main" id="{3D76D0DE-4A60-5EEB-7C52-24A5022D25C8}"/>
              </a:ext>
            </a:extLst>
          </p:cNvPr>
          <p:cNvSpPr>
            <a:spLocks noGrp="1"/>
          </p:cNvSpPr>
          <p:nvPr>
            <p:ph sz="quarter" idx="14"/>
          </p:nvPr>
        </p:nvSpPr>
        <p:spPr>
          <a:xfrm>
            <a:off x="530352" y="3209544"/>
            <a:ext cx="3884547" cy="274320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10">
            <a:extLst>
              <a:ext uri="{FF2B5EF4-FFF2-40B4-BE49-F238E27FC236}">
                <a16:creationId xmlns:a16="http://schemas.microsoft.com/office/drawing/2014/main" id="{2A6199B6-23BC-9435-621B-74DD4470E14D}"/>
              </a:ext>
            </a:extLst>
          </p:cNvPr>
          <p:cNvSpPr>
            <a:spLocks noGrp="1"/>
          </p:cNvSpPr>
          <p:nvPr>
            <p:ph type="pic" sz="quarter" idx="13" hasCustomPrompt="1"/>
          </p:nvPr>
        </p:nvSpPr>
        <p:spPr>
          <a:xfrm>
            <a:off x="4954137" y="0"/>
            <a:ext cx="7237863" cy="6858000"/>
          </a:xfrm>
          <a:blipFill>
            <a:blip r:embed="rId2">
              <a:alphaModFix amt="70000"/>
            </a:blip>
            <a:stretch>
              <a:fillRect/>
            </a:stretch>
          </a:blipFill>
        </p:spPr>
        <p:txBody>
          <a:bodyPr/>
          <a:lstStyle>
            <a:lvl1pPr>
              <a:defRPr/>
            </a:lvl1pPr>
          </a:lstStyle>
          <a:p>
            <a:r>
              <a:rPr lang="en-US"/>
              <a:t> </a:t>
            </a:r>
          </a:p>
        </p:txBody>
      </p:sp>
      <p:sp>
        <p:nvSpPr>
          <p:cNvPr id="4" name="Footer Placeholder 8">
            <a:extLst>
              <a:ext uri="{FF2B5EF4-FFF2-40B4-BE49-F238E27FC236}">
                <a16:creationId xmlns:a16="http://schemas.microsoft.com/office/drawing/2014/main" id="{A255C95A-1493-49D0-7E13-22BA91D6C3D8}"/>
              </a:ext>
            </a:extLst>
          </p:cNvPr>
          <p:cNvSpPr>
            <a:spLocks noGrp="1"/>
          </p:cNvSpPr>
          <p:nvPr>
            <p:ph type="ftr" sz="quarter" idx="16"/>
          </p:nvPr>
        </p:nvSpPr>
        <p:spPr>
          <a:xfrm>
            <a:off x="530352" y="6456384"/>
            <a:ext cx="1968375" cy="379867"/>
          </a:xfrm>
        </p:spPr>
        <p:txBody>
          <a:bodyPr anchor="b"/>
          <a:lstStyle/>
          <a:p>
            <a:r>
              <a:rPr lang="en-US"/>
              <a:t>Sample footer text</a:t>
            </a:r>
          </a:p>
        </p:txBody>
      </p:sp>
      <p:sp>
        <p:nvSpPr>
          <p:cNvPr id="5" name="Slide Number Placeholder 9">
            <a:extLst>
              <a:ext uri="{FF2B5EF4-FFF2-40B4-BE49-F238E27FC236}">
                <a16:creationId xmlns:a16="http://schemas.microsoft.com/office/drawing/2014/main" id="{E1D75304-C483-6598-27D2-779691F756A6}"/>
              </a:ext>
            </a:extLst>
          </p:cNvPr>
          <p:cNvSpPr>
            <a:spLocks noGrp="1"/>
          </p:cNvSpPr>
          <p:nvPr>
            <p:ph type="sldNum" sz="quarter" idx="17"/>
          </p:nvPr>
        </p:nvSpPr>
        <p:spPr>
          <a:xfrm>
            <a:off x="4008087" y="6456385"/>
            <a:ext cx="429207" cy="379867"/>
          </a:xfrm>
        </p:spPr>
        <p:txBody>
          <a:bodyPr anchor="b"/>
          <a:lstStyle/>
          <a:p>
            <a:fld id="{CC057153-B650-4DEB-B370-79DDCFDCE934}" type="slidenum">
              <a:rPr lang="en-US" smtClean="0"/>
              <a:t>‹#›</a:t>
            </a:fld>
            <a:endParaRPr lang="en-US"/>
          </a:p>
        </p:txBody>
      </p:sp>
    </p:spTree>
    <p:extLst>
      <p:ext uri="{BB962C8B-B14F-4D97-AF65-F5344CB8AC3E}">
        <p14:creationId xmlns:p14="http://schemas.microsoft.com/office/powerpoint/2010/main" val="28532909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Picture 1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B686070-85E7-EB57-8965-F95F2692CC62}"/>
              </a:ext>
            </a:extLst>
          </p:cNvPr>
          <p:cNvSpPr>
            <a:spLocks noGrp="1"/>
          </p:cNvSpPr>
          <p:nvPr>
            <p:ph type="title"/>
          </p:nvPr>
        </p:nvSpPr>
        <p:spPr>
          <a:xfrm>
            <a:off x="512064" y="3608276"/>
            <a:ext cx="4428700" cy="2620587"/>
          </a:xfrm>
        </p:spPr>
        <p:txBody>
          <a:bodyPr anchor="t">
            <a:noAutofit/>
          </a:bodyPr>
          <a:lstStyle>
            <a:lvl1pPr>
              <a:defRPr sz="56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429000"/>
          </a:xfrm>
          <a:blipFill>
            <a:blip r:embed="rId2">
              <a:alphaModFix amt="70000"/>
            </a:blip>
            <a:stretch>
              <a:fillRect/>
            </a:stretch>
          </a:blipFill>
        </p:spPr>
        <p:txBody>
          <a:bodyPr/>
          <a:lstStyle>
            <a:lvl1pPr>
              <a:defRPr/>
            </a:lvl1pPr>
          </a:lstStyle>
          <a:p>
            <a:r>
              <a:rPr lang="en-US"/>
              <a:t> </a:t>
            </a:r>
          </a:p>
        </p:txBody>
      </p:sp>
      <p:sp>
        <p:nvSpPr>
          <p:cNvPr id="2" name="Content Placeholder 7">
            <a:extLst>
              <a:ext uri="{FF2B5EF4-FFF2-40B4-BE49-F238E27FC236}">
                <a16:creationId xmlns:a16="http://schemas.microsoft.com/office/drawing/2014/main" id="{4546533B-13A8-961D-BD05-8DE715F63409}"/>
              </a:ext>
            </a:extLst>
          </p:cNvPr>
          <p:cNvSpPr>
            <a:spLocks noGrp="1"/>
          </p:cNvSpPr>
          <p:nvPr>
            <p:ph sz="quarter" idx="14"/>
          </p:nvPr>
        </p:nvSpPr>
        <p:spPr>
          <a:xfrm>
            <a:off x="5268036" y="3579702"/>
            <a:ext cx="6298442" cy="2620587"/>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8">
            <a:extLst>
              <a:ext uri="{FF2B5EF4-FFF2-40B4-BE49-F238E27FC236}">
                <a16:creationId xmlns:a16="http://schemas.microsoft.com/office/drawing/2014/main" id="{9349FD65-108E-79AD-A9C8-91429963386F}"/>
              </a:ext>
            </a:extLst>
          </p:cNvPr>
          <p:cNvSpPr>
            <a:spLocks noGrp="1"/>
          </p:cNvSpPr>
          <p:nvPr>
            <p:ph type="ftr" sz="quarter" idx="16"/>
          </p:nvPr>
        </p:nvSpPr>
        <p:spPr>
          <a:xfrm>
            <a:off x="5262666" y="6442872"/>
            <a:ext cx="1968375" cy="379867"/>
          </a:xfrm>
        </p:spPr>
        <p:txBody>
          <a:bodyPr anchor="b"/>
          <a:lstStyle/>
          <a:p>
            <a:r>
              <a:rPr lang="en-US"/>
              <a:t>Sample footer text</a:t>
            </a:r>
          </a:p>
        </p:txBody>
      </p:sp>
      <p:sp>
        <p:nvSpPr>
          <p:cNvPr id="12" name="Date Placeholder 2">
            <a:extLst>
              <a:ext uri="{FF2B5EF4-FFF2-40B4-BE49-F238E27FC236}">
                <a16:creationId xmlns:a16="http://schemas.microsoft.com/office/drawing/2014/main" id="{547B7542-C2BA-4322-9FF4-E2713B917492}"/>
              </a:ext>
            </a:extLst>
          </p:cNvPr>
          <p:cNvSpPr>
            <a:spLocks noGrp="1"/>
          </p:cNvSpPr>
          <p:nvPr>
            <p:ph type="dt" sz="half" idx="18"/>
          </p:nvPr>
        </p:nvSpPr>
        <p:spPr>
          <a:xfrm>
            <a:off x="7697040" y="6442872"/>
            <a:ext cx="2295997" cy="379867"/>
          </a:xfrm>
        </p:spPr>
        <p:txBody>
          <a:bodyPr anchor="b"/>
          <a:lstStyle/>
          <a:p>
            <a:endParaRPr lang="en-US"/>
          </a:p>
        </p:txBody>
      </p:sp>
      <p:sp>
        <p:nvSpPr>
          <p:cNvPr id="7" name="Slide Number Placeholder 9">
            <a:extLst>
              <a:ext uri="{FF2B5EF4-FFF2-40B4-BE49-F238E27FC236}">
                <a16:creationId xmlns:a16="http://schemas.microsoft.com/office/drawing/2014/main" id="{EB058DA4-9F6F-CC80-D1C5-728E096806C3}"/>
              </a:ext>
            </a:extLst>
          </p:cNvPr>
          <p:cNvSpPr>
            <a:spLocks noGrp="1"/>
          </p:cNvSpPr>
          <p:nvPr>
            <p:ph type="sldNum" sz="quarter" idx="17"/>
          </p:nvPr>
        </p:nvSpPr>
        <p:spPr>
          <a:xfrm>
            <a:off x="11137271" y="6442873"/>
            <a:ext cx="429207" cy="379867"/>
          </a:xfrm>
        </p:spPr>
        <p:txBody>
          <a:bodyPr anchor="b"/>
          <a:lstStyle/>
          <a:p>
            <a:fld id="{CC057153-B650-4DEB-B370-79DDCFDCE934}" type="slidenum">
              <a:rPr lang="en-US" smtClean="0"/>
              <a:t>‹#›</a:t>
            </a:fld>
            <a:endParaRPr lang="en-US"/>
          </a:p>
        </p:txBody>
      </p:sp>
    </p:spTree>
    <p:extLst>
      <p:ext uri="{BB962C8B-B14F-4D97-AF65-F5344CB8AC3E}">
        <p14:creationId xmlns:p14="http://schemas.microsoft.com/office/powerpoint/2010/main" val="38533620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Picture 13">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EC4192E-0615-6D24-7F21-2ED903A0F72C}"/>
              </a:ext>
            </a:extLst>
          </p:cNvPr>
          <p:cNvSpPr>
            <a:spLocks noGrp="1"/>
          </p:cNvSpPr>
          <p:nvPr>
            <p:ph type="title"/>
          </p:nvPr>
        </p:nvSpPr>
        <p:spPr>
          <a:xfrm>
            <a:off x="512064" y="621792"/>
            <a:ext cx="4428700" cy="2601925"/>
          </a:xfrm>
        </p:spPr>
        <p:txBody>
          <a:bodyPr anchor="t">
            <a:noAutofit/>
          </a:bodyPr>
          <a:lstStyle>
            <a:lvl1pPr>
              <a:defRPr sz="5600"/>
            </a:lvl1pPr>
          </a:lstStyle>
          <a:p>
            <a:r>
              <a:rPr lang="en-US"/>
              <a:t>Click to edit Master title style</a:t>
            </a:r>
          </a:p>
        </p:txBody>
      </p:sp>
      <p:sp>
        <p:nvSpPr>
          <p:cNvPr id="8" name="Footer Placeholder 7">
            <a:extLst>
              <a:ext uri="{FF2B5EF4-FFF2-40B4-BE49-F238E27FC236}">
                <a16:creationId xmlns:a16="http://schemas.microsoft.com/office/drawing/2014/main" id="{353F39CB-9CE6-B4F1-AF33-1A09A12BE9AE}"/>
              </a:ext>
            </a:extLst>
          </p:cNvPr>
          <p:cNvSpPr>
            <a:spLocks noGrp="1"/>
          </p:cNvSpPr>
          <p:nvPr>
            <p:ph type="ftr" sz="quarter" idx="16"/>
          </p:nvPr>
        </p:nvSpPr>
        <p:spPr>
          <a:xfrm>
            <a:off x="530352" y="110364"/>
            <a:ext cx="4297680" cy="365125"/>
          </a:xfrm>
        </p:spPr>
        <p:txBody>
          <a:bodyPr/>
          <a:lstStyle/>
          <a:p>
            <a:r>
              <a:rPr lang="en-US"/>
              <a:t>Sample footer text</a:t>
            </a:r>
          </a:p>
        </p:txBody>
      </p:sp>
      <p:sp>
        <p:nvSpPr>
          <p:cNvPr id="7" name="Date Placeholder 6">
            <a:extLst>
              <a:ext uri="{FF2B5EF4-FFF2-40B4-BE49-F238E27FC236}">
                <a16:creationId xmlns:a16="http://schemas.microsoft.com/office/drawing/2014/main" id="{40F9206B-94E8-C3F0-6151-8464A5C587D6}"/>
              </a:ext>
            </a:extLst>
          </p:cNvPr>
          <p:cNvSpPr>
            <a:spLocks noGrp="1"/>
          </p:cNvSpPr>
          <p:nvPr>
            <p:ph type="dt" sz="half" idx="15"/>
          </p:nvPr>
        </p:nvSpPr>
        <p:spPr>
          <a:xfrm>
            <a:off x="5264400" y="104576"/>
            <a:ext cx="4836883" cy="365125"/>
          </a:xfrm>
        </p:spPr>
        <p:txBody>
          <a:bodyPr/>
          <a:lstStyle/>
          <a:p>
            <a:endParaRPr lang="en-US"/>
          </a:p>
        </p:txBody>
      </p:sp>
      <p:sp>
        <p:nvSpPr>
          <p:cNvPr id="10" name="Slide Number Placeholder 9">
            <a:extLst>
              <a:ext uri="{FF2B5EF4-FFF2-40B4-BE49-F238E27FC236}">
                <a16:creationId xmlns:a16="http://schemas.microsoft.com/office/drawing/2014/main" id="{90CE137C-A6F0-119E-F45A-788BDB12E8F7}"/>
              </a:ext>
            </a:extLst>
          </p:cNvPr>
          <p:cNvSpPr>
            <a:spLocks noGrp="1"/>
          </p:cNvSpPr>
          <p:nvPr>
            <p:ph type="sldNum" sz="quarter" idx="17"/>
          </p:nvPr>
        </p:nvSpPr>
        <p:spPr>
          <a:xfrm>
            <a:off x="11136179" y="110364"/>
            <a:ext cx="429207" cy="365125"/>
          </a:xfrm>
        </p:spPr>
        <p:txBody>
          <a:bodyPr/>
          <a:lstStyle/>
          <a:p>
            <a:fld id="{CC057153-B650-4DEB-B370-79DDCFDCE934}" type="slidenum">
              <a:rPr lang="en-US" smtClean="0"/>
              <a:pPr/>
              <a:t>‹#›</a:t>
            </a:fld>
            <a:endParaRPr lang="en-US"/>
          </a:p>
        </p:txBody>
      </p:sp>
      <p:sp>
        <p:nvSpPr>
          <p:cNvPr id="9" name="Content Placeholder 7">
            <a:extLst>
              <a:ext uri="{FF2B5EF4-FFF2-40B4-BE49-F238E27FC236}">
                <a16:creationId xmlns:a16="http://schemas.microsoft.com/office/drawing/2014/main" id="{D330B07B-AD04-71E7-8385-E5A3DE536FA1}"/>
              </a:ext>
            </a:extLst>
          </p:cNvPr>
          <p:cNvSpPr>
            <a:spLocks noGrp="1"/>
          </p:cNvSpPr>
          <p:nvPr>
            <p:ph sz="quarter" idx="14"/>
          </p:nvPr>
        </p:nvSpPr>
        <p:spPr>
          <a:xfrm>
            <a:off x="5266944" y="603504"/>
            <a:ext cx="6298442" cy="2601925"/>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10">
            <a:extLst>
              <a:ext uri="{FF2B5EF4-FFF2-40B4-BE49-F238E27FC236}">
                <a16:creationId xmlns:a16="http://schemas.microsoft.com/office/drawing/2014/main" id="{2BD75130-65F5-8CA7-F1DB-569BD060C526}"/>
              </a:ext>
            </a:extLst>
          </p:cNvPr>
          <p:cNvSpPr>
            <a:spLocks noGrp="1"/>
          </p:cNvSpPr>
          <p:nvPr>
            <p:ph type="pic" sz="quarter" idx="13" hasCustomPrompt="1"/>
          </p:nvPr>
        </p:nvSpPr>
        <p:spPr>
          <a:xfrm>
            <a:off x="-1" y="3429000"/>
            <a:ext cx="12192000" cy="3429000"/>
          </a:xfrm>
          <a:blipFill>
            <a:blip r:embed="rId2">
              <a:alphaModFix amt="70000"/>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22647027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12063" y="621792"/>
            <a:ext cx="6680347" cy="1892808"/>
          </a:xfrm>
        </p:spPr>
        <p:txBody>
          <a:bodyPr anchor="t">
            <a:noAutofit/>
          </a:bodyPr>
          <a:lstStyle>
            <a:lvl1pPr>
              <a:defRPr sz="56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0351" y="3005447"/>
            <a:ext cx="6680345" cy="3230761"/>
          </a:xfrm>
        </p:spPr>
        <p:txBody>
          <a:bodyPr anchor="t" anchorCtr="0">
            <a:no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10">
            <a:extLst>
              <a:ext uri="{FF2B5EF4-FFF2-40B4-BE49-F238E27FC236}">
                <a16:creationId xmlns:a16="http://schemas.microsoft.com/office/drawing/2014/main" id="{6D26A7AC-B400-7088-EC1C-217678DB14AB}"/>
              </a:ext>
            </a:extLst>
          </p:cNvPr>
          <p:cNvSpPr>
            <a:spLocks noGrp="1"/>
          </p:cNvSpPr>
          <p:nvPr>
            <p:ph type="pic" sz="quarter" idx="18"/>
          </p:nvPr>
        </p:nvSpPr>
        <p:spPr>
          <a:xfrm>
            <a:off x="7424382" y="136478"/>
            <a:ext cx="4612943" cy="6099730"/>
          </a:xfrm>
          <a:blipFill>
            <a:blip r:embed="rId2">
              <a:alphaModFix amt="70000"/>
            </a:blip>
            <a:stretch>
              <a:fillRect/>
            </a:stretch>
          </a:blipFill>
        </p:spPr>
        <p:txBody>
          <a:bodyPr/>
          <a:lstStyle/>
          <a:p>
            <a:endParaRPr lang="en-US"/>
          </a:p>
          <a:p>
            <a:endParaRPr lang="en-US"/>
          </a:p>
        </p:txBody>
      </p:sp>
      <p:sp>
        <p:nvSpPr>
          <p:cNvPr id="3" name="Footer Placeholder 8">
            <a:extLst>
              <a:ext uri="{FF2B5EF4-FFF2-40B4-BE49-F238E27FC236}">
                <a16:creationId xmlns:a16="http://schemas.microsoft.com/office/drawing/2014/main" id="{34B3914D-A10D-2D8F-7CC2-7E07FAAE88EA}"/>
              </a:ext>
            </a:extLst>
          </p:cNvPr>
          <p:cNvSpPr>
            <a:spLocks noGrp="1"/>
          </p:cNvSpPr>
          <p:nvPr>
            <p:ph type="ftr" sz="quarter" idx="16"/>
          </p:nvPr>
        </p:nvSpPr>
        <p:spPr>
          <a:xfrm>
            <a:off x="530352" y="6462179"/>
            <a:ext cx="1968375" cy="365125"/>
          </a:xfrm>
        </p:spPr>
        <p:txBody>
          <a:bodyPr anchor="b"/>
          <a:lstStyle/>
          <a:p>
            <a:r>
              <a:rPr lang="en-US"/>
              <a:t>Sample footer text</a:t>
            </a:r>
          </a:p>
        </p:txBody>
      </p:sp>
      <p:sp>
        <p:nvSpPr>
          <p:cNvPr id="10" name="Date Placeholder 9">
            <a:extLst>
              <a:ext uri="{FF2B5EF4-FFF2-40B4-BE49-F238E27FC236}">
                <a16:creationId xmlns:a16="http://schemas.microsoft.com/office/drawing/2014/main" id="{4A78AAE3-4F7C-3B5B-F640-B147F33EB691}"/>
              </a:ext>
            </a:extLst>
          </p:cNvPr>
          <p:cNvSpPr>
            <a:spLocks noGrp="1"/>
          </p:cNvSpPr>
          <p:nvPr>
            <p:ph type="dt" sz="half" idx="19"/>
          </p:nvPr>
        </p:nvSpPr>
        <p:spPr>
          <a:xfrm>
            <a:off x="7328846" y="6492875"/>
            <a:ext cx="3270368" cy="365125"/>
          </a:xfrm>
        </p:spPr>
        <p:txBody>
          <a:bodyPr anchor="b"/>
          <a:lstStyle/>
          <a:p>
            <a:endParaRPr lang="en-US"/>
          </a:p>
        </p:txBody>
      </p:sp>
      <p:sp>
        <p:nvSpPr>
          <p:cNvPr id="4" name="Slide Number Placeholder 9">
            <a:extLst>
              <a:ext uri="{FF2B5EF4-FFF2-40B4-BE49-F238E27FC236}">
                <a16:creationId xmlns:a16="http://schemas.microsoft.com/office/drawing/2014/main" id="{728CC4AA-DAFA-3E74-3F32-B26BE709A8D2}"/>
              </a:ext>
            </a:extLst>
          </p:cNvPr>
          <p:cNvSpPr>
            <a:spLocks noGrp="1"/>
          </p:cNvSpPr>
          <p:nvPr>
            <p:ph type="sldNum" sz="quarter" idx="17"/>
          </p:nvPr>
        </p:nvSpPr>
        <p:spPr>
          <a:xfrm>
            <a:off x="11762793" y="6462179"/>
            <a:ext cx="429207" cy="365125"/>
          </a:xfrm>
        </p:spPr>
        <p:txBody>
          <a:bodyPr anchor="b"/>
          <a:lstStyle/>
          <a:p>
            <a:fld id="{CC057153-B650-4DEB-B370-79DDCFDCE934}" type="slidenum">
              <a:rPr lang="en-US" smtClean="0"/>
              <a:t>‹#›</a:t>
            </a:fld>
            <a:endParaRPr lang="en-US"/>
          </a:p>
        </p:txBody>
      </p:sp>
    </p:spTree>
    <p:extLst>
      <p:ext uri="{BB962C8B-B14F-4D97-AF65-F5344CB8AC3E}">
        <p14:creationId xmlns:p14="http://schemas.microsoft.com/office/powerpoint/2010/main" val="1487138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DCA9E-2928-08E5-AA9D-7B45CB4A9C86}"/>
              </a:ext>
            </a:extLst>
          </p:cNvPr>
          <p:cNvSpPr>
            <a:spLocks noGrp="1"/>
          </p:cNvSpPr>
          <p:nvPr>
            <p:ph type="title"/>
          </p:nvPr>
        </p:nvSpPr>
        <p:spPr>
          <a:xfrm>
            <a:off x="512064" y="621792"/>
            <a:ext cx="5358019" cy="1840898"/>
          </a:xfrm>
        </p:spPr>
        <p:txBody>
          <a:bodyPr anchor="t">
            <a:noAutofit/>
          </a:bodyPr>
          <a:lstStyle>
            <a:lvl1pPr>
              <a:defRPr sz="5600"/>
            </a:lvl1pPr>
          </a:lstStyle>
          <a:p>
            <a:r>
              <a:rPr lang="en-US"/>
              <a:t>Click to edit Master title style</a:t>
            </a:r>
          </a:p>
        </p:txBody>
      </p:sp>
      <p:sp>
        <p:nvSpPr>
          <p:cNvPr id="10" name="Content Placeholder 7">
            <a:extLst>
              <a:ext uri="{FF2B5EF4-FFF2-40B4-BE49-F238E27FC236}">
                <a16:creationId xmlns:a16="http://schemas.microsoft.com/office/drawing/2014/main" id="{B744A6F4-47F7-7529-5231-5CE0A904C5EE}"/>
              </a:ext>
            </a:extLst>
          </p:cNvPr>
          <p:cNvSpPr>
            <a:spLocks noGrp="1"/>
          </p:cNvSpPr>
          <p:nvPr>
            <p:ph sz="quarter" idx="14"/>
          </p:nvPr>
        </p:nvSpPr>
        <p:spPr>
          <a:xfrm>
            <a:off x="530352" y="2843784"/>
            <a:ext cx="5358019" cy="3289253"/>
          </a:xfrm>
        </p:spPr>
        <p:txBody>
          <a:bodyPr anchor="t" anchorCtr="0">
            <a:no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59D8383-42AF-7DFA-C40A-B388514EFD97}"/>
              </a:ext>
            </a:extLst>
          </p:cNvPr>
          <p:cNvSpPr>
            <a:spLocks noGrp="1"/>
          </p:cNvSpPr>
          <p:nvPr>
            <p:ph type="ftr" sz="quarter" idx="16"/>
          </p:nvPr>
        </p:nvSpPr>
        <p:spPr>
          <a:xfrm>
            <a:off x="6192658" y="117098"/>
            <a:ext cx="3323230" cy="365125"/>
          </a:xfrm>
        </p:spPr>
        <p:txBody>
          <a:bodyPr/>
          <a:lstStyle/>
          <a:p>
            <a:r>
              <a:rPr lang="en-US"/>
              <a:t>Sample footer text</a:t>
            </a:r>
          </a:p>
        </p:txBody>
      </p:sp>
      <p:sp>
        <p:nvSpPr>
          <p:cNvPr id="9" name="Slide Number Placeholder 8">
            <a:extLst>
              <a:ext uri="{FF2B5EF4-FFF2-40B4-BE49-F238E27FC236}">
                <a16:creationId xmlns:a16="http://schemas.microsoft.com/office/drawing/2014/main" id="{1711CA84-487B-3628-F588-A19D042E21A7}"/>
              </a:ext>
            </a:extLst>
          </p:cNvPr>
          <p:cNvSpPr>
            <a:spLocks noGrp="1"/>
          </p:cNvSpPr>
          <p:nvPr>
            <p:ph type="sldNum" sz="quarter" idx="17"/>
          </p:nvPr>
        </p:nvSpPr>
        <p:spPr>
          <a:xfrm>
            <a:off x="11240279" y="110364"/>
            <a:ext cx="429207" cy="365125"/>
          </a:xfrm>
        </p:spPr>
        <p:txBody>
          <a:bodyPr/>
          <a:lstStyle/>
          <a:p>
            <a:fld id="{CC057153-B650-4DEB-B370-79DDCFDCE934}" type="slidenum">
              <a:rPr lang="en-US" smtClean="0"/>
              <a:pPr/>
              <a:t>‹#›</a:t>
            </a:fld>
            <a:endParaRPr lang="en-US"/>
          </a:p>
        </p:txBody>
      </p:sp>
      <p:sp>
        <p:nvSpPr>
          <p:cNvPr id="12" name="Picture Placeholder 10">
            <a:extLst>
              <a:ext uri="{FF2B5EF4-FFF2-40B4-BE49-F238E27FC236}">
                <a16:creationId xmlns:a16="http://schemas.microsoft.com/office/drawing/2014/main" id="{8FD38FA1-53E1-B8E1-3AE1-25A40C63D49A}"/>
              </a:ext>
            </a:extLst>
          </p:cNvPr>
          <p:cNvSpPr>
            <a:spLocks noGrp="1"/>
          </p:cNvSpPr>
          <p:nvPr>
            <p:ph type="pic" sz="quarter" idx="18" hasCustomPrompt="1"/>
          </p:nvPr>
        </p:nvSpPr>
        <p:spPr>
          <a:xfrm>
            <a:off x="6303631" y="2843784"/>
            <a:ext cx="5243935" cy="3289253"/>
          </a:xfrm>
          <a:blipFill>
            <a:blip r:embed="rId2">
              <a:alphaModFix amt="70000"/>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36252221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Picture 16">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B0F469B-7972-C862-3265-20EC44D749C7}"/>
              </a:ext>
            </a:extLst>
          </p:cNvPr>
          <p:cNvSpPr>
            <a:spLocks noGrp="1"/>
          </p:cNvSpPr>
          <p:nvPr>
            <p:ph type="title"/>
          </p:nvPr>
        </p:nvSpPr>
        <p:spPr>
          <a:xfrm>
            <a:off x="512064" y="631710"/>
            <a:ext cx="11032239" cy="1115203"/>
          </a:xfrm>
        </p:spPr>
        <p:txBody>
          <a:bodyPr anchor="t">
            <a:noAutofit/>
          </a:bodyPr>
          <a:lstStyle>
            <a:lvl1pPr>
              <a:defRPr sz="5600"/>
            </a:lvl1pPr>
          </a:lstStyle>
          <a:p>
            <a:r>
              <a:rPr lang="en-US"/>
              <a:t>Click to edit Master title style</a:t>
            </a:r>
          </a:p>
        </p:txBody>
      </p:sp>
      <p:sp>
        <p:nvSpPr>
          <p:cNvPr id="13" name="Picture Placeholder 10">
            <a:extLst>
              <a:ext uri="{FF2B5EF4-FFF2-40B4-BE49-F238E27FC236}">
                <a16:creationId xmlns:a16="http://schemas.microsoft.com/office/drawing/2014/main" id="{1A9091ED-65DB-CA4C-BC68-EC773138EFA0}"/>
              </a:ext>
            </a:extLst>
          </p:cNvPr>
          <p:cNvSpPr>
            <a:spLocks noGrp="1"/>
          </p:cNvSpPr>
          <p:nvPr>
            <p:ph type="pic" sz="quarter" idx="18" hasCustomPrompt="1"/>
          </p:nvPr>
        </p:nvSpPr>
        <p:spPr>
          <a:xfrm>
            <a:off x="109181" y="2115403"/>
            <a:ext cx="5786651" cy="4671431"/>
          </a:xfrm>
          <a:blipFill>
            <a:blip r:embed="rId2">
              <a:alphaModFix amt="70000"/>
            </a:blip>
            <a:stretch>
              <a:fillRect/>
            </a:stretch>
          </a:blipFill>
        </p:spPr>
        <p:txBody>
          <a:bodyPr/>
          <a:lstStyle>
            <a:lvl1pPr>
              <a:defRPr/>
            </a:lvl1pPr>
          </a:lstStyle>
          <a:p>
            <a:r>
              <a:rPr lang="en-US"/>
              <a:t> </a:t>
            </a:r>
          </a:p>
        </p:txBody>
      </p:sp>
      <p:sp>
        <p:nvSpPr>
          <p:cNvPr id="10" name="Content Placeholder 7">
            <a:extLst>
              <a:ext uri="{FF2B5EF4-FFF2-40B4-BE49-F238E27FC236}">
                <a16:creationId xmlns:a16="http://schemas.microsoft.com/office/drawing/2014/main" id="{A3F07A79-5344-FA17-3625-1266EFAA87FD}"/>
              </a:ext>
            </a:extLst>
          </p:cNvPr>
          <p:cNvSpPr>
            <a:spLocks noGrp="1"/>
          </p:cNvSpPr>
          <p:nvPr>
            <p:ph sz="quarter" idx="14"/>
          </p:nvPr>
        </p:nvSpPr>
        <p:spPr>
          <a:xfrm>
            <a:off x="6190488" y="2115403"/>
            <a:ext cx="5353815" cy="4110888"/>
          </a:xfrm>
        </p:spPr>
        <p:txBody>
          <a:bodyPr anchor="t">
            <a:no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AC0D704B-E4D2-B261-890F-35C54C94C6EE}"/>
              </a:ext>
            </a:extLst>
          </p:cNvPr>
          <p:cNvSpPr>
            <a:spLocks noGrp="1"/>
          </p:cNvSpPr>
          <p:nvPr>
            <p:ph type="ftr" sz="quarter" idx="20"/>
          </p:nvPr>
        </p:nvSpPr>
        <p:spPr>
          <a:xfrm>
            <a:off x="6177425" y="6428984"/>
            <a:ext cx="4467829" cy="365125"/>
          </a:xfrm>
        </p:spPr>
        <p:txBody>
          <a:bodyPr anchor="b"/>
          <a:lstStyle/>
          <a:p>
            <a:r>
              <a:rPr lang="en-US"/>
              <a:t>Sample footer text</a:t>
            </a:r>
          </a:p>
        </p:txBody>
      </p:sp>
      <p:sp>
        <p:nvSpPr>
          <p:cNvPr id="8" name="Slide Number Placeholder 7">
            <a:extLst>
              <a:ext uri="{FF2B5EF4-FFF2-40B4-BE49-F238E27FC236}">
                <a16:creationId xmlns:a16="http://schemas.microsoft.com/office/drawing/2014/main" id="{C5932FFD-B632-F7EE-B653-9A621348C003}"/>
              </a:ext>
            </a:extLst>
          </p:cNvPr>
          <p:cNvSpPr>
            <a:spLocks noGrp="1"/>
          </p:cNvSpPr>
          <p:nvPr>
            <p:ph type="sldNum" sz="quarter" idx="21"/>
          </p:nvPr>
        </p:nvSpPr>
        <p:spPr>
          <a:xfrm>
            <a:off x="10926847" y="6421709"/>
            <a:ext cx="617457" cy="365125"/>
          </a:xfrm>
        </p:spPr>
        <p:txBody>
          <a:bodyPr anchor="b"/>
          <a:lstStyle/>
          <a:p>
            <a:fld id="{CC057153-B650-4DEB-B370-79DDCFDCE934}" type="slidenum">
              <a:rPr lang="en-US" smtClean="0"/>
              <a:pPr/>
              <a:t>‹#›</a:t>
            </a:fld>
            <a:endParaRPr lang="en-US"/>
          </a:p>
        </p:txBody>
      </p:sp>
    </p:spTree>
    <p:extLst>
      <p:ext uri="{BB962C8B-B14F-4D97-AF65-F5344CB8AC3E}">
        <p14:creationId xmlns:p14="http://schemas.microsoft.com/office/powerpoint/2010/main" val="28477522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12064" y="621792"/>
            <a:ext cx="3528795" cy="1875965"/>
          </a:xfrm>
        </p:spPr>
        <p:txBody>
          <a:bodyPr anchor="t" anchorCtr="0">
            <a:noAutofit/>
          </a:bodyPr>
          <a:lstStyle>
            <a:lvl1pPr>
              <a:defRPr sz="56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49183" y="2890640"/>
            <a:ext cx="3424181" cy="3342450"/>
          </a:xfrm>
          <a:blipFill>
            <a:blip r:embed="rId2">
              <a:alphaModFix amt="70000"/>
            </a:blip>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312351" y="603504"/>
            <a:ext cx="7215984" cy="5558959"/>
          </a:xfrm>
        </p:spPr>
        <p:txBody>
          <a:bodyPr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27B28364-BB1F-C92D-6EA6-E9AFEACC2D4A}"/>
              </a:ext>
            </a:extLst>
          </p:cNvPr>
          <p:cNvSpPr>
            <a:spLocks noGrp="1"/>
          </p:cNvSpPr>
          <p:nvPr>
            <p:ph type="ftr" sz="quarter" idx="16"/>
          </p:nvPr>
        </p:nvSpPr>
        <p:spPr>
          <a:xfrm>
            <a:off x="545926" y="6438284"/>
            <a:ext cx="5276852" cy="365125"/>
          </a:xfrm>
        </p:spPr>
        <p:txBody>
          <a:bodyPr anchor="b"/>
          <a:lstStyle/>
          <a:p>
            <a:r>
              <a:rPr lang="en-US"/>
              <a:t>Sample footer text</a:t>
            </a:r>
          </a:p>
        </p:txBody>
      </p:sp>
      <p:sp>
        <p:nvSpPr>
          <p:cNvPr id="6" name="Date Placeholder 5">
            <a:extLst>
              <a:ext uri="{FF2B5EF4-FFF2-40B4-BE49-F238E27FC236}">
                <a16:creationId xmlns:a16="http://schemas.microsoft.com/office/drawing/2014/main" id="{3E4B54CF-3562-5862-E6DB-CEF1F22146EA}"/>
              </a:ext>
            </a:extLst>
          </p:cNvPr>
          <p:cNvSpPr>
            <a:spLocks noGrp="1"/>
          </p:cNvSpPr>
          <p:nvPr>
            <p:ph type="dt" sz="half" idx="15"/>
          </p:nvPr>
        </p:nvSpPr>
        <p:spPr>
          <a:xfrm>
            <a:off x="6190488" y="6432496"/>
            <a:ext cx="2544079" cy="365125"/>
          </a:xfrm>
        </p:spPr>
        <p:txBody>
          <a:bodyPr anchor="b"/>
          <a:lstStyle/>
          <a:p>
            <a:endParaRPr lang="en-US"/>
          </a:p>
        </p:txBody>
      </p:sp>
      <p:sp>
        <p:nvSpPr>
          <p:cNvPr id="9" name="Slide Number Placeholder 8">
            <a:extLst>
              <a:ext uri="{FF2B5EF4-FFF2-40B4-BE49-F238E27FC236}">
                <a16:creationId xmlns:a16="http://schemas.microsoft.com/office/drawing/2014/main" id="{BB780F23-567A-D56A-4657-9FE5DB9F1C69}"/>
              </a:ext>
            </a:extLst>
          </p:cNvPr>
          <p:cNvSpPr>
            <a:spLocks noGrp="1"/>
          </p:cNvSpPr>
          <p:nvPr>
            <p:ph type="sldNum" sz="quarter" idx="17"/>
          </p:nvPr>
        </p:nvSpPr>
        <p:spPr>
          <a:xfrm>
            <a:off x="11099128" y="6438284"/>
            <a:ext cx="429207" cy="365125"/>
          </a:xfrm>
        </p:spPr>
        <p:txBody>
          <a:bodyPr anchor="b"/>
          <a:lstStyle/>
          <a:p>
            <a:fld id="{CC057153-B650-4DEB-B370-79DDCFDCE934}" type="slidenum">
              <a:rPr lang="en-US" smtClean="0"/>
              <a:pPr/>
              <a:t>‹#›</a:t>
            </a:fld>
            <a:endParaRPr lang="en-US"/>
          </a:p>
        </p:txBody>
      </p:sp>
    </p:spTree>
    <p:extLst>
      <p:ext uri="{BB962C8B-B14F-4D97-AF65-F5344CB8AC3E}">
        <p14:creationId xmlns:p14="http://schemas.microsoft.com/office/powerpoint/2010/main" val="39829964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with Picture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01348" y="644000"/>
            <a:ext cx="2594550" cy="1877132"/>
          </a:xfrm>
        </p:spPr>
        <p:txBody>
          <a:bodyPr anchor="t" anchorCtr="0">
            <a:noAutofit/>
          </a:bodyPr>
          <a:lstStyle>
            <a:lvl1pPr>
              <a:defRPr sz="56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06740" y="2899954"/>
            <a:ext cx="3610418" cy="3314046"/>
          </a:xfrm>
          <a:blipFill>
            <a:blip r:embed="rId2">
              <a:alphaModFix amt="70000"/>
            </a:blip>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402183" y="644000"/>
            <a:ext cx="7183078" cy="5570000"/>
          </a:xfrm>
        </p:spPr>
        <p:txBody>
          <a:bodyPr anchor="b"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6">
            <a:extLst>
              <a:ext uri="{FF2B5EF4-FFF2-40B4-BE49-F238E27FC236}">
                <a16:creationId xmlns:a16="http://schemas.microsoft.com/office/drawing/2014/main" id="{E471EB04-B63C-4629-0688-E2CC8C576A5A}"/>
              </a:ext>
            </a:extLst>
          </p:cNvPr>
          <p:cNvSpPr>
            <a:spLocks noGrp="1"/>
          </p:cNvSpPr>
          <p:nvPr>
            <p:ph type="ftr" sz="quarter" idx="16"/>
          </p:nvPr>
        </p:nvSpPr>
        <p:spPr>
          <a:xfrm>
            <a:off x="545926" y="6438284"/>
            <a:ext cx="5276852" cy="365125"/>
          </a:xfrm>
        </p:spPr>
        <p:txBody>
          <a:bodyPr anchor="b"/>
          <a:lstStyle/>
          <a:p>
            <a:r>
              <a:rPr lang="en-US"/>
              <a:t>Sample footer text</a:t>
            </a:r>
          </a:p>
        </p:txBody>
      </p:sp>
      <p:sp>
        <p:nvSpPr>
          <p:cNvPr id="12" name="Date Placeholder 5">
            <a:extLst>
              <a:ext uri="{FF2B5EF4-FFF2-40B4-BE49-F238E27FC236}">
                <a16:creationId xmlns:a16="http://schemas.microsoft.com/office/drawing/2014/main" id="{A4924D77-E18C-D84A-F550-9B0188FEBF87}"/>
              </a:ext>
            </a:extLst>
          </p:cNvPr>
          <p:cNvSpPr>
            <a:spLocks noGrp="1"/>
          </p:cNvSpPr>
          <p:nvPr>
            <p:ph type="dt" sz="half" idx="15"/>
          </p:nvPr>
        </p:nvSpPr>
        <p:spPr>
          <a:xfrm>
            <a:off x="6190488" y="6432496"/>
            <a:ext cx="2544079" cy="365125"/>
          </a:xfrm>
        </p:spPr>
        <p:txBody>
          <a:bodyPr anchor="b"/>
          <a:lstStyle/>
          <a:p>
            <a:endParaRPr lang="en-US"/>
          </a:p>
        </p:txBody>
      </p:sp>
      <p:sp>
        <p:nvSpPr>
          <p:cNvPr id="14" name="Slide Number Placeholder 8">
            <a:extLst>
              <a:ext uri="{FF2B5EF4-FFF2-40B4-BE49-F238E27FC236}">
                <a16:creationId xmlns:a16="http://schemas.microsoft.com/office/drawing/2014/main" id="{38B4B455-40D3-EF76-D860-2A6FFBF69836}"/>
              </a:ext>
            </a:extLst>
          </p:cNvPr>
          <p:cNvSpPr>
            <a:spLocks noGrp="1"/>
          </p:cNvSpPr>
          <p:nvPr>
            <p:ph type="sldNum" sz="quarter" idx="17"/>
          </p:nvPr>
        </p:nvSpPr>
        <p:spPr>
          <a:xfrm>
            <a:off x="11099128" y="6438284"/>
            <a:ext cx="429207" cy="365125"/>
          </a:xfrm>
        </p:spPr>
        <p:txBody>
          <a:bodyPr anchor="b"/>
          <a:lstStyle/>
          <a:p>
            <a:fld id="{CC057153-B650-4DEB-B370-79DDCFDCE934}" type="slidenum">
              <a:rPr lang="en-US" smtClean="0"/>
              <a:pPr/>
              <a:t>‹#›</a:t>
            </a:fld>
            <a:endParaRPr lang="en-US"/>
          </a:p>
        </p:txBody>
      </p:sp>
    </p:spTree>
    <p:extLst>
      <p:ext uri="{BB962C8B-B14F-4D97-AF65-F5344CB8AC3E}">
        <p14:creationId xmlns:p14="http://schemas.microsoft.com/office/powerpoint/2010/main" val="34130625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Picture 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22513" y="2096349"/>
            <a:ext cx="5332001" cy="4297680"/>
          </a:xfrm>
        </p:spPr>
        <p:txBody>
          <a:bodyPr anchor="t" anchorCtr="0">
            <a:noAutofit/>
          </a:bodyPr>
          <a:lstStyle>
            <a:lvl1pPr>
              <a:defRPr sz="56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6190488" y="2096349"/>
            <a:ext cx="5332001" cy="4297680"/>
          </a:xfrm>
        </p:spPr>
        <p:txBody>
          <a:bodyPr anchor="t" anchorCtr="0">
            <a:no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00E56234-B5C3-D303-58A8-CF23222EF578}"/>
              </a:ext>
            </a:extLst>
          </p:cNvPr>
          <p:cNvSpPr>
            <a:spLocks noGrp="1"/>
          </p:cNvSpPr>
          <p:nvPr>
            <p:ph type="ftr" sz="quarter" idx="11"/>
          </p:nvPr>
        </p:nvSpPr>
        <p:spPr>
          <a:xfrm>
            <a:off x="522514" y="6446399"/>
            <a:ext cx="5332001" cy="365125"/>
          </a:xfrm>
        </p:spPr>
        <p:txBody>
          <a:bodyPr anchor="b"/>
          <a:lstStyle/>
          <a:p>
            <a:r>
              <a:rPr lang="en-US"/>
              <a:t>Sample footer text</a:t>
            </a:r>
          </a:p>
        </p:txBody>
      </p:sp>
      <p:sp>
        <p:nvSpPr>
          <p:cNvPr id="3" name="Date Placeholder 3">
            <a:extLst>
              <a:ext uri="{FF2B5EF4-FFF2-40B4-BE49-F238E27FC236}">
                <a16:creationId xmlns:a16="http://schemas.microsoft.com/office/drawing/2014/main" id="{7C0A47EA-16E7-11EE-8018-164220C78882}"/>
              </a:ext>
            </a:extLst>
          </p:cNvPr>
          <p:cNvSpPr>
            <a:spLocks noGrp="1"/>
          </p:cNvSpPr>
          <p:nvPr>
            <p:ph type="dt" sz="half" idx="10"/>
          </p:nvPr>
        </p:nvSpPr>
        <p:spPr>
          <a:xfrm>
            <a:off x="6192520" y="6446399"/>
            <a:ext cx="2533470" cy="365125"/>
          </a:xfrm>
        </p:spPr>
        <p:txBody>
          <a:bodyPr anchor="b"/>
          <a:lstStyle/>
          <a:p>
            <a:endParaRPr lang="en-US"/>
          </a:p>
        </p:txBody>
      </p:sp>
      <p:sp>
        <p:nvSpPr>
          <p:cNvPr id="5" name="Slide Number Placeholder 5">
            <a:extLst>
              <a:ext uri="{FF2B5EF4-FFF2-40B4-BE49-F238E27FC236}">
                <a16:creationId xmlns:a16="http://schemas.microsoft.com/office/drawing/2014/main" id="{F87862A6-EA05-3FD1-682D-3C9735BBBDC1}"/>
              </a:ext>
            </a:extLst>
          </p:cNvPr>
          <p:cNvSpPr>
            <a:spLocks noGrp="1"/>
          </p:cNvSpPr>
          <p:nvPr>
            <p:ph type="sldNum" sz="quarter" idx="12"/>
          </p:nvPr>
        </p:nvSpPr>
        <p:spPr>
          <a:xfrm>
            <a:off x="11240279" y="6446399"/>
            <a:ext cx="429207" cy="365125"/>
          </a:xfrm>
        </p:spPr>
        <p:txBody>
          <a:bodyPr anchor="b"/>
          <a:lstStyle/>
          <a:p>
            <a:fld id="{CC057153-B650-4DEB-B370-79DDCFDCE934}" type="slidenum">
              <a:rPr lang="en-US" smtClean="0"/>
              <a:t>‹#›</a:t>
            </a:fld>
            <a:endParaRPr lang="en-US"/>
          </a:p>
        </p:txBody>
      </p:sp>
      <p:sp>
        <p:nvSpPr>
          <p:cNvPr id="7" name="Picture Placeholder 6">
            <a:extLst>
              <a:ext uri="{FF2B5EF4-FFF2-40B4-BE49-F238E27FC236}">
                <a16:creationId xmlns:a16="http://schemas.microsoft.com/office/drawing/2014/main" id="{D8D80FA0-F955-40A3-A72F-8CE9E2D293A3}"/>
              </a:ext>
            </a:extLst>
          </p:cNvPr>
          <p:cNvSpPr>
            <a:spLocks noGrp="1"/>
          </p:cNvSpPr>
          <p:nvPr>
            <p:ph type="pic" sz="quarter" idx="15"/>
          </p:nvPr>
        </p:nvSpPr>
        <p:spPr>
          <a:xfrm>
            <a:off x="0" y="0"/>
            <a:ext cx="12192000" cy="1842448"/>
          </a:xfrm>
          <a:blipFill>
            <a:blip r:embed="rId2">
              <a:alphaModFix amt="70000"/>
            </a:blip>
            <a:stretch>
              <a:fillRect/>
            </a:stretch>
          </a:blipFill>
        </p:spPr>
        <p:txBody>
          <a:bodyPr/>
          <a:lstStyle/>
          <a:p>
            <a:endParaRPr lang="en-US"/>
          </a:p>
        </p:txBody>
      </p:sp>
    </p:spTree>
    <p:extLst>
      <p:ext uri="{BB962C8B-B14F-4D97-AF65-F5344CB8AC3E}">
        <p14:creationId xmlns:p14="http://schemas.microsoft.com/office/powerpoint/2010/main" val="3585759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3">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0" y="5457214"/>
            <a:ext cx="4206240" cy="1380744"/>
          </a:xfrm>
        </p:spPr>
        <p:txBody>
          <a:bodyPr vert="horz" lIns="91440" tIns="45720" rIns="91440" bIns="45720" rtlCol="0" anchor="b">
            <a:normAutofit/>
          </a:bodyPr>
          <a:lstStyle>
            <a:lvl1pPr>
              <a:defRPr lang="en-US" dirty="0"/>
            </a:lvl1pPr>
          </a:lstStyle>
          <a:p>
            <a:pPr lvl="0"/>
            <a:r>
              <a:rPr lang="en-US"/>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6096000" y="0"/>
            <a:ext cx="6096000" cy="6858000"/>
          </a:xfrm>
          <a:blipFill>
            <a:blip r:embed="rId2">
              <a:alphaModFix amt="70000"/>
            </a:blip>
            <a:stretch>
              <a:fillRect/>
            </a:stretch>
          </a:blipFill>
        </p:spPr>
        <p:txBody>
          <a:bodyPr/>
          <a:lstStyle>
            <a:lvl1pPr>
              <a:defRPr/>
            </a:lvl1pPr>
          </a:lstStyle>
          <a:p>
            <a:r>
              <a:rPr lang="en-US"/>
              <a:t> </a:t>
            </a:r>
          </a:p>
        </p:txBody>
      </p:sp>
      <p:sp>
        <p:nvSpPr>
          <p:cNvPr id="4" name="Title 3">
            <a:extLst>
              <a:ext uri="{FF2B5EF4-FFF2-40B4-BE49-F238E27FC236}">
                <a16:creationId xmlns:a16="http://schemas.microsoft.com/office/drawing/2014/main" id="{E9134185-2980-312E-60AF-F360D16FB9EB}"/>
              </a:ext>
            </a:extLst>
          </p:cNvPr>
          <p:cNvSpPr>
            <a:spLocks noGrp="1"/>
          </p:cNvSpPr>
          <p:nvPr>
            <p:ph type="title"/>
          </p:nvPr>
        </p:nvSpPr>
        <p:spPr>
          <a:xfrm>
            <a:off x="-18288" y="81290"/>
            <a:ext cx="4654296" cy="3739896"/>
          </a:xfrm>
        </p:spPr>
        <p:txBody>
          <a:bodyPr/>
          <a:lstStyle/>
          <a:p>
            <a:r>
              <a:rPr lang="en-US"/>
              <a:t>Click to edit Master title style</a:t>
            </a:r>
          </a:p>
        </p:txBody>
      </p:sp>
    </p:spTree>
    <p:extLst>
      <p:ext uri="{BB962C8B-B14F-4D97-AF65-F5344CB8AC3E}">
        <p14:creationId xmlns:p14="http://schemas.microsoft.com/office/powerpoint/2010/main" val="343812832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Picture 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0" y="96757"/>
            <a:ext cx="6400800" cy="1482005"/>
          </a:xfrm>
        </p:spPr>
        <p:txBody>
          <a:bodyPr anchor="t" anchorCtr="0">
            <a:normAutofit/>
          </a:bodyPr>
          <a:lstStyle>
            <a:lvl1pPr>
              <a:lnSpc>
                <a:spcPct val="80000"/>
              </a:lnSpc>
              <a:defRPr sz="5600"/>
            </a:lvl1pPr>
          </a:lstStyle>
          <a:p>
            <a:r>
              <a:rPr lang="en-US"/>
              <a:t>Click to edit Master title style</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0" y="2844166"/>
            <a:ext cx="6400800" cy="3999042"/>
          </a:xfrm>
        </p:spPr>
        <p:txBody>
          <a:bodyPr anchor="b" anchorCtr="0"/>
          <a:lstStyle>
            <a:lvl1pPr>
              <a:spcBef>
                <a:spcPts val="1000"/>
              </a:spcBef>
              <a:defRPr/>
            </a:lvl1pPr>
            <a:lvl2pPr>
              <a:spcBef>
                <a:spcPts val="1000"/>
              </a:spcBef>
              <a:defRPr/>
            </a:lvl2pPr>
            <a:lvl3pPr>
              <a:spcBef>
                <a:spcPts val="1000"/>
              </a:spcBef>
              <a:defRPr/>
            </a:lvl3pPr>
            <a:lvl4pPr>
              <a:spcBef>
                <a:spcPts val="1000"/>
              </a:spcBef>
              <a:defRPr/>
            </a:lvl4pPr>
            <a:lvl5pPr>
              <a:spcBef>
                <a:spcPts val="10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a:off x="7691214" y="109728"/>
            <a:ext cx="3840480" cy="365125"/>
          </a:xfrm>
        </p:spPr>
        <p:txBody>
          <a:bodyPr/>
          <a:lstStyle/>
          <a:p>
            <a:r>
              <a:rPr lang="en-US"/>
              <a:t>Sample footer text</a:t>
            </a:r>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a:xfrm>
            <a:off x="11759184" y="109728"/>
            <a:ext cx="429207" cy="365125"/>
          </a:xfrm>
        </p:spPr>
        <p:txBody>
          <a:bodyPr/>
          <a:lstStyle/>
          <a:p>
            <a:fld id="{CC057153-B650-4DEB-B370-79DDCFDCE934}" type="slidenum">
              <a:rPr lang="en-US" smtClean="0"/>
              <a:t>‹#›</a:t>
            </a:fld>
            <a:endParaRPr lang="en-US"/>
          </a:p>
        </p:txBody>
      </p:sp>
      <p:sp>
        <p:nvSpPr>
          <p:cNvPr id="6" name="Picture Placeholder 10">
            <a:extLst>
              <a:ext uri="{FF2B5EF4-FFF2-40B4-BE49-F238E27FC236}">
                <a16:creationId xmlns:a16="http://schemas.microsoft.com/office/drawing/2014/main" id="{692EDDB5-4345-5104-646A-B8C10FB3A78F}"/>
              </a:ext>
            </a:extLst>
          </p:cNvPr>
          <p:cNvSpPr>
            <a:spLocks noGrp="1"/>
          </p:cNvSpPr>
          <p:nvPr>
            <p:ph type="pic" sz="quarter" idx="13"/>
          </p:nvPr>
        </p:nvSpPr>
        <p:spPr>
          <a:xfrm>
            <a:off x="7805393" y="843539"/>
            <a:ext cx="4120983" cy="5761544"/>
          </a:xfrm>
          <a:blipFill>
            <a:blip r:embed="rId2">
              <a:alphaModFix amt="70000"/>
            </a:blip>
            <a:stretch>
              <a:fillRect/>
            </a:stretch>
          </a:blipFill>
        </p:spPr>
        <p:txBody>
          <a:bodyPr/>
          <a:lstStyle/>
          <a:p>
            <a:endParaRPr lang="en-US"/>
          </a:p>
        </p:txBody>
      </p:sp>
    </p:spTree>
    <p:extLst>
      <p:ext uri="{BB962C8B-B14F-4D97-AF65-F5344CB8AC3E}">
        <p14:creationId xmlns:p14="http://schemas.microsoft.com/office/powerpoint/2010/main" val="25162791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Content with Picture 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18288" y="1005840"/>
            <a:ext cx="3595634" cy="2212313"/>
          </a:xfrm>
        </p:spPr>
        <p:txBody>
          <a:bodyPr anchor="t">
            <a:noAutofit/>
          </a:bodyPr>
          <a:lstStyle>
            <a:lvl1pPr>
              <a:defRPr sz="5600"/>
            </a:lvl1pPr>
          </a:lstStyle>
          <a:p>
            <a:r>
              <a:rPr lang="en-US"/>
              <a:t>Click to edit Master title style</a:t>
            </a:r>
          </a:p>
        </p:txBody>
      </p:sp>
      <p:sp>
        <p:nvSpPr>
          <p:cNvPr id="9" name="Footer Placeholder 4">
            <a:extLst>
              <a:ext uri="{FF2B5EF4-FFF2-40B4-BE49-F238E27FC236}">
                <a16:creationId xmlns:a16="http://schemas.microsoft.com/office/drawing/2014/main" id="{69E2A0A4-E744-4E9C-CEAD-DBA5E98D44E8}"/>
              </a:ext>
            </a:extLst>
          </p:cNvPr>
          <p:cNvSpPr>
            <a:spLocks noGrp="1"/>
          </p:cNvSpPr>
          <p:nvPr>
            <p:ph type="ftr" sz="quarter" idx="11"/>
          </p:nvPr>
        </p:nvSpPr>
        <p:spPr>
          <a:xfrm>
            <a:off x="0" y="100701"/>
            <a:ext cx="4972050" cy="365125"/>
          </a:xfrm>
        </p:spPr>
        <p:txBody>
          <a:bodyPr/>
          <a:lstStyle/>
          <a:p>
            <a:r>
              <a:rPr lang="en-US"/>
              <a:t>Sample footer text</a:t>
            </a:r>
          </a:p>
        </p:txBody>
      </p:sp>
      <p:sp>
        <p:nvSpPr>
          <p:cNvPr id="8" name="Date Placeholder 3">
            <a:extLst>
              <a:ext uri="{FF2B5EF4-FFF2-40B4-BE49-F238E27FC236}">
                <a16:creationId xmlns:a16="http://schemas.microsoft.com/office/drawing/2014/main" id="{D44A2045-E098-ECF5-2867-D41D939BA049}"/>
              </a:ext>
            </a:extLst>
          </p:cNvPr>
          <p:cNvSpPr>
            <a:spLocks noGrp="1"/>
          </p:cNvSpPr>
          <p:nvPr>
            <p:ph type="dt" sz="half" idx="10"/>
          </p:nvPr>
        </p:nvSpPr>
        <p:spPr>
          <a:xfrm>
            <a:off x="5258952" y="100701"/>
            <a:ext cx="5332001" cy="365125"/>
          </a:xfrm>
        </p:spPr>
        <p:txBody>
          <a:bodyPr/>
          <a:lstStyle/>
          <a:p>
            <a:endParaRPr lang="en-US"/>
          </a:p>
        </p:txBody>
      </p:sp>
      <p:sp>
        <p:nvSpPr>
          <p:cNvPr id="10" name="Slide Number Placeholder 5">
            <a:extLst>
              <a:ext uri="{FF2B5EF4-FFF2-40B4-BE49-F238E27FC236}">
                <a16:creationId xmlns:a16="http://schemas.microsoft.com/office/drawing/2014/main" id="{07F69DDF-E931-1763-53C0-B18D6D4EC1E0}"/>
              </a:ext>
            </a:extLst>
          </p:cNvPr>
          <p:cNvSpPr>
            <a:spLocks noGrp="1"/>
          </p:cNvSpPr>
          <p:nvPr>
            <p:ph type="sldNum" sz="quarter" idx="12"/>
          </p:nvPr>
        </p:nvSpPr>
        <p:spPr>
          <a:xfrm>
            <a:off x="11762793" y="100701"/>
            <a:ext cx="429207" cy="365125"/>
          </a:xfrm>
        </p:spPr>
        <p:txBody>
          <a:bodyPr/>
          <a:lstStyle/>
          <a:p>
            <a:fld id="{CC057153-B650-4DEB-B370-79DDCFDCE934}" type="slidenum">
              <a:rPr lang="en-US" smtClean="0"/>
              <a:t>‹#›</a:t>
            </a:fld>
            <a:endParaRPr lang="en-US"/>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0" y="3402064"/>
            <a:ext cx="3585586" cy="3434638"/>
          </a:xfrm>
        </p:spPr>
        <p:txBody>
          <a:bodyPr anchor="b">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5366157" y="832104"/>
            <a:ext cx="6707160" cy="5917042"/>
          </a:xfrm>
          <a:blipFill>
            <a:blip r:embed="rId2">
              <a:alphaModFix amt="70000"/>
            </a:blip>
            <a:stretch>
              <a:fillRect/>
            </a:stretch>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Tree>
    <p:extLst>
      <p:ext uri="{BB962C8B-B14F-4D97-AF65-F5344CB8AC3E}">
        <p14:creationId xmlns:p14="http://schemas.microsoft.com/office/powerpoint/2010/main" val="11795166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umber Lar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0" y="5504688"/>
            <a:ext cx="5902657" cy="1353312"/>
          </a:xfrm>
        </p:spPr>
        <p:txBody>
          <a:bodyPr anchor="b">
            <a:normAutofit/>
          </a:bodyPr>
          <a:lstStyle>
            <a:lvl1pPr>
              <a:lnSpc>
                <a:spcPct val="120000"/>
              </a:lnSpc>
              <a:defRPr sz="2000" b="0" spc="0" baseline="0">
                <a:solidFill>
                  <a:schemeClr val="tx1"/>
                </a:solidFill>
                <a:latin typeface="+mn-lt"/>
              </a:defRPr>
            </a:lvl1pPr>
          </a:lstStyle>
          <a:p>
            <a:r>
              <a:rPr lang="en-US"/>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54591" y="-156950"/>
            <a:ext cx="5957248" cy="4510586"/>
          </a:xfrm>
        </p:spPr>
        <p:txBody>
          <a:bodyPr anchor="t">
            <a:normAutofit/>
          </a:bodyPr>
          <a:lstStyle>
            <a:lvl1pPr marL="0" indent="0">
              <a:lnSpc>
                <a:spcPct val="90000"/>
              </a:lnSpc>
              <a:spcBef>
                <a:spcPts val="0"/>
              </a:spcBef>
              <a:buNone/>
              <a:defRPr sz="15000" b="0" i="0">
                <a:solidFill>
                  <a:schemeClr val="tx1"/>
                </a:solidFill>
                <a:latin typeface="+mj-lt"/>
              </a:defRPr>
            </a:lvl1pPr>
          </a:lstStyle>
          <a:p>
            <a:pPr lvl="0"/>
            <a:r>
              <a:rPr lang="en-US"/>
              <a:t>##%</a:t>
            </a:r>
          </a:p>
        </p:txBody>
      </p:sp>
      <p:pic>
        <p:nvPicPr>
          <p:cNvPr id="6" name="Graphic 5">
            <a:extLst>
              <a:ext uri="{FF2B5EF4-FFF2-40B4-BE49-F238E27FC236}">
                <a16:creationId xmlns:a16="http://schemas.microsoft.com/office/drawing/2014/main" id="{BB98C21E-A9AF-D3FB-3F6A-06088553C6F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110101" y="5852160"/>
            <a:ext cx="1005840" cy="1005840"/>
          </a:xfrm>
          <a:prstGeom prst="rect">
            <a:avLst/>
          </a:prstGeom>
        </p:spPr>
      </p:pic>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a:xfrm>
            <a:off x="11762793" y="100701"/>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33549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umber Large 2">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0B97A67-2BC4-FA44-F047-6D2FBC5CA2B9}"/>
              </a:ext>
            </a:extLst>
          </p:cNvPr>
          <p:cNvSpPr>
            <a:spLocks noGrp="1"/>
          </p:cNvSpPr>
          <p:nvPr>
            <p:ph type="title"/>
          </p:nvPr>
        </p:nvSpPr>
        <p:spPr>
          <a:xfrm>
            <a:off x="0" y="5861712"/>
            <a:ext cx="5902657" cy="996287"/>
          </a:xfrm>
        </p:spPr>
        <p:txBody>
          <a:bodyPr anchor="b">
            <a:normAutofit/>
          </a:bodyPr>
          <a:lstStyle>
            <a:lvl1pPr>
              <a:lnSpc>
                <a:spcPct val="120000"/>
              </a:lnSpc>
              <a:defRPr sz="2000" b="0" spc="0" baseline="0">
                <a:solidFill>
                  <a:schemeClr val="tx1"/>
                </a:solidFill>
                <a:latin typeface="+mn-lt"/>
              </a:defRPr>
            </a:lvl1pPr>
          </a:lstStyle>
          <a:p>
            <a:r>
              <a:rPr lang="en-US"/>
              <a:t>Click to edit Master title style</a:t>
            </a:r>
          </a:p>
        </p:txBody>
      </p:sp>
      <p:pic>
        <p:nvPicPr>
          <p:cNvPr id="6" name="Graphic 5">
            <a:extLst>
              <a:ext uri="{FF2B5EF4-FFF2-40B4-BE49-F238E27FC236}">
                <a16:creationId xmlns:a16="http://schemas.microsoft.com/office/drawing/2014/main" id="{0E3A4F82-7267-3CC9-7E77-5D7ABE6E5C5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110101" y="5852160"/>
            <a:ext cx="1005840" cy="1005840"/>
          </a:xfrm>
          <a:prstGeom prst="rect">
            <a:avLst/>
          </a:prstGeom>
        </p:spPr>
      </p:pic>
      <p:sp>
        <p:nvSpPr>
          <p:cNvPr id="9" name="Footer Placeholder 8">
            <a:extLst>
              <a:ext uri="{FF2B5EF4-FFF2-40B4-BE49-F238E27FC236}">
                <a16:creationId xmlns:a16="http://schemas.microsoft.com/office/drawing/2014/main" id="{9177888A-355A-DE7F-B87A-D018FC9564C3}"/>
              </a:ext>
            </a:extLst>
          </p:cNvPr>
          <p:cNvSpPr>
            <a:spLocks noGrp="1"/>
          </p:cNvSpPr>
          <p:nvPr>
            <p:ph type="ftr" sz="quarter" idx="15"/>
          </p:nvPr>
        </p:nvSpPr>
        <p:spPr/>
        <p:txBody>
          <a:bodyPr/>
          <a:lstStyle/>
          <a:p>
            <a:r>
              <a:rPr lang="en-US"/>
              <a:t>Sample footer text</a:t>
            </a:r>
          </a:p>
        </p:txBody>
      </p:sp>
      <p:sp>
        <p:nvSpPr>
          <p:cNvPr id="8" name="Date Placeholder 7">
            <a:extLst>
              <a:ext uri="{FF2B5EF4-FFF2-40B4-BE49-F238E27FC236}">
                <a16:creationId xmlns:a16="http://schemas.microsoft.com/office/drawing/2014/main" id="{E2B4EDBB-F789-35E1-3512-3A3E647C2B42}"/>
              </a:ext>
            </a:extLst>
          </p:cNvPr>
          <p:cNvSpPr>
            <a:spLocks noGrp="1"/>
          </p:cNvSpPr>
          <p:nvPr>
            <p:ph type="dt" sz="half" idx="14"/>
          </p:nvPr>
        </p:nvSpPr>
        <p:spPr/>
        <p:txBody>
          <a:bodyPr/>
          <a:lstStyle/>
          <a:p>
            <a:endParaRPr lang="en-US"/>
          </a:p>
        </p:txBody>
      </p:sp>
      <p:sp>
        <p:nvSpPr>
          <p:cNvPr id="10" name="Slide Number Placeholder 9">
            <a:extLst>
              <a:ext uri="{FF2B5EF4-FFF2-40B4-BE49-F238E27FC236}">
                <a16:creationId xmlns:a16="http://schemas.microsoft.com/office/drawing/2014/main" id="{7784CE38-13A5-0A89-BFB8-F0599148FA3F}"/>
              </a:ext>
            </a:extLst>
          </p:cNvPr>
          <p:cNvSpPr>
            <a:spLocks noGrp="1"/>
          </p:cNvSpPr>
          <p:nvPr>
            <p:ph type="sldNum" sz="quarter" idx="16"/>
          </p:nvPr>
        </p:nvSpPr>
        <p:spPr/>
        <p:txBody>
          <a:bodyPr/>
          <a:lstStyle/>
          <a:p>
            <a:fld id="{CC057153-B650-4DEB-B370-79DDCFDCE934}" type="slidenum">
              <a:rPr lang="en-US" smtClean="0"/>
              <a:pPr/>
              <a:t>‹#›</a:t>
            </a:fld>
            <a:endParaRPr lang="en-US"/>
          </a:p>
        </p:txBody>
      </p:sp>
      <p:sp>
        <p:nvSpPr>
          <p:cNvPr id="5" name="Content Placeholder 6">
            <a:extLst>
              <a:ext uri="{FF2B5EF4-FFF2-40B4-BE49-F238E27FC236}">
                <a16:creationId xmlns:a16="http://schemas.microsoft.com/office/drawing/2014/main" id="{5D02E6BD-A41A-324C-DB4D-3F42AA60F5BD}"/>
              </a:ext>
            </a:extLst>
          </p:cNvPr>
          <p:cNvSpPr>
            <a:spLocks noGrp="1"/>
          </p:cNvSpPr>
          <p:nvPr>
            <p:ph sz="quarter" idx="13" hasCustomPrompt="1"/>
          </p:nvPr>
        </p:nvSpPr>
        <p:spPr>
          <a:xfrm>
            <a:off x="-71651" y="975814"/>
            <a:ext cx="6045958" cy="4510586"/>
          </a:xfrm>
        </p:spPr>
        <p:txBody>
          <a:bodyPr anchor="b">
            <a:normAutofit/>
          </a:bodyPr>
          <a:lstStyle>
            <a:lvl1pPr marL="0" indent="0">
              <a:lnSpc>
                <a:spcPct val="90000"/>
              </a:lnSpc>
              <a:spcBef>
                <a:spcPts val="0"/>
              </a:spcBef>
              <a:buNone/>
              <a:defRPr sz="15000" b="0" i="0">
                <a:solidFill>
                  <a:schemeClr val="tx1"/>
                </a:solidFill>
                <a:latin typeface="+mj-lt"/>
              </a:defRPr>
            </a:lvl1pPr>
          </a:lstStyle>
          <a:p>
            <a:pPr lvl="0"/>
            <a:r>
              <a:rPr lang="en-US"/>
              <a:t>##%</a:t>
            </a:r>
          </a:p>
        </p:txBody>
      </p:sp>
    </p:spTree>
    <p:extLst>
      <p:ext uri="{BB962C8B-B14F-4D97-AF65-F5344CB8AC3E}">
        <p14:creationId xmlns:p14="http://schemas.microsoft.com/office/powerpoint/2010/main" val="35148026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umber Large 3">
    <p:bg>
      <p:bgRef idx="1001">
        <a:schemeClr val="bg1"/>
      </p:bgRef>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0569A7B-C9D6-067D-A126-4AE69E38D01E}"/>
              </a:ext>
            </a:extLst>
          </p:cNvPr>
          <p:cNvSpPr/>
          <p:nvPr userDrawn="1"/>
        </p:nvSpPr>
        <p:spPr>
          <a:xfrm>
            <a:off x="8519421" y="3176277"/>
            <a:ext cx="3557904" cy="3557904"/>
          </a:xfrm>
          <a:prstGeom prst="ellipse">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1326B58-E941-959F-2B97-B27C83B22DF7}"/>
              </a:ext>
            </a:extLst>
          </p:cNvPr>
          <p:cNvSpPr>
            <a:spLocks noGrp="1"/>
          </p:cNvSpPr>
          <p:nvPr>
            <p:ph type="title"/>
          </p:nvPr>
        </p:nvSpPr>
        <p:spPr>
          <a:xfrm>
            <a:off x="0" y="5504688"/>
            <a:ext cx="5902657" cy="1353312"/>
          </a:xfrm>
        </p:spPr>
        <p:txBody>
          <a:bodyPr anchor="b">
            <a:normAutofit/>
          </a:bodyPr>
          <a:lstStyle>
            <a:lvl1pPr>
              <a:lnSpc>
                <a:spcPct val="120000"/>
              </a:lnSpc>
              <a:defRPr sz="2000" b="0" spc="0" baseline="0">
                <a:solidFill>
                  <a:schemeClr val="tx1"/>
                </a:solidFill>
                <a:latin typeface="+mn-lt"/>
              </a:defRPr>
            </a:lvl1pPr>
          </a:lstStyle>
          <a:p>
            <a:r>
              <a:rPr lang="en-US"/>
              <a:t>Click to edit Master title style</a:t>
            </a:r>
          </a:p>
        </p:txBody>
      </p:sp>
      <p:sp>
        <p:nvSpPr>
          <p:cNvPr id="11" name="Content Placeholder 6">
            <a:extLst>
              <a:ext uri="{FF2B5EF4-FFF2-40B4-BE49-F238E27FC236}">
                <a16:creationId xmlns:a16="http://schemas.microsoft.com/office/drawing/2014/main" id="{DE6F409A-A8C2-D0FA-3860-DBAA1D39483D}"/>
              </a:ext>
            </a:extLst>
          </p:cNvPr>
          <p:cNvSpPr>
            <a:spLocks noGrp="1"/>
          </p:cNvSpPr>
          <p:nvPr>
            <p:ph sz="quarter" idx="13" hasCustomPrompt="1"/>
          </p:nvPr>
        </p:nvSpPr>
        <p:spPr>
          <a:xfrm>
            <a:off x="-54591" y="-156950"/>
            <a:ext cx="5957248" cy="4510586"/>
          </a:xfrm>
        </p:spPr>
        <p:txBody>
          <a:bodyPr anchor="t">
            <a:normAutofit/>
          </a:bodyPr>
          <a:lstStyle>
            <a:lvl1pPr marL="0" indent="0">
              <a:lnSpc>
                <a:spcPct val="90000"/>
              </a:lnSpc>
              <a:spcBef>
                <a:spcPts val="0"/>
              </a:spcBef>
              <a:buNone/>
              <a:defRPr sz="15000" b="0" i="0">
                <a:solidFill>
                  <a:schemeClr val="tx1"/>
                </a:solidFill>
                <a:latin typeface="+mj-lt"/>
              </a:defRPr>
            </a:lvl1pPr>
          </a:lstStyle>
          <a:p>
            <a:pPr lvl="0"/>
            <a:r>
              <a:rPr lang="en-US"/>
              <a:t>##%</a:t>
            </a:r>
          </a:p>
        </p:txBody>
      </p:sp>
      <p:sp>
        <p:nvSpPr>
          <p:cNvPr id="2" name="Date Placeholder 3">
            <a:extLst>
              <a:ext uri="{FF2B5EF4-FFF2-40B4-BE49-F238E27FC236}">
                <a16:creationId xmlns:a16="http://schemas.microsoft.com/office/drawing/2014/main" id="{ED2971BB-BFC1-CA41-54C4-399DFC349B4A}"/>
              </a:ext>
            </a:extLst>
          </p:cNvPr>
          <p:cNvSpPr>
            <a:spLocks noGrp="1"/>
          </p:cNvSpPr>
          <p:nvPr>
            <p:ph type="dt" sz="half" idx="10"/>
          </p:nvPr>
        </p:nvSpPr>
        <p:spPr>
          <a:xfrm>
            <a:off x="6190488" y="100701"/>
            <a:ext cx="5332001" cy="365125"/>
          </a:xfrm>
        </p:spPr>
        <p:txBody>
          <a:bodyPr/>
          <a:lstStyle/>
          <a:p>
            <a:endParaRPr lang="en-US"/>
          </a:p>
        </p:txBody>
      </p:sp>
      <p:sp>
        <p:nvSpPr>
          <p:cNvPr id="5" name="Slide Number Placeholder 5">
            <a:extLst>
              <a:ext uri="{FF2B5EF4-FFF2-40B4-BE49-F238E27FC236}">
                <a16:creationId xmlns:a16="http://schemas.microsoft.com/office/drawing/2014/main" id="{8A199958-2F45-8AE2-B3FA-8DEE7EA3D7FA}"/>
              </a:ext>
            </a:extLst>
          </p:cNvPr>
          <p:cNvSpPr>
            <a:spLocks noGrp="1"/>
          </p:cNvSpPr>
          <p:nvPr>
            <p:ph type="sldNum" sz="quarter" idx="12"/>
          </p:nvPr>
        </p:nvSpPr>
        <p:spPr>
          <a:xfrm>
            <a:off x="11762793" y="100701"/>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98400097"/>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umber Large 4">
    <p:bg>
      <p:bgRef idx="1001">
        <a:schemeClr val="bg1"/>
      </p:bgRef>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0E84C63-8906-E024-96D3-CABBCE341DA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6200000" flipV="1">
            <a:off x="11365053" y="99445"/>
            <a:ext cx="731520" cy="731520"/>
          </a:xfrm>
          <a:prstGeom prst="rect">
            <a:avLst/>
          </a:prstGeom>
        </p:spPr>
      </p:pic>
      <p:sp>
        <p:nvSpPr>
          <p:cNvPr id="3" name="Title 2">
            <a:extLst>
              <a:ext uri="{FF2B5EF4-FFF2-40B4-BE49-F238E27FC236}">
                <a16:creationId xmlns:a16="http://schemas.microsoft.com/office/drawing/2014/main" id="{3FAE7531-CF3E-6AB6-0F17-5A32F2757E85}"/>
              </a:ext>
            </a:extLst>
          </p:cNvPr>
          <p:cNvSpPr>
            <a:spLocks noGrp="1"/>
          </p:cNvSpPr>
          <p:nvPr>
            <p:ph type="title"/>
          </p:nvPr>
        </p:nvSpPr>
        <p:spPr>
          <a:xfrm>
            <a:off x="6217306" y="1406493"/>
            <a:ext cx="5355995" cy="4175441"/>
          </a:xfrm>
        </p:spPr>
        <p:txBody>
          <a:bodyPr anchor="b">
            <a:normAutofit/>
          </a:bodyPr>
          <a:lstStyle>
            <a:lvl1pPr>
              <a:defRPr sz="2000" spc="0" baseline="0">
                <a:latin typeface="+mn-lt"/>
              </a:defRPr>
            </a:lvl1pPr>
          </a:lstStyle>
          <a:p>
            <a:r>
              <a:rPr lang="en-US"/>
              <a:t>Click to edit Master title style</a:t>
            </a:r>
          </a:p>
        </p:txBody>
      </p:sp>
      <p:sp>
        <p:nvSpPr>
          <p:cNvPr id="8" name="Date Placeholder 2">
            <a:extLst>
              <a:ext uri="{FF2B5EF4-FFF2-40B4-BE49-F238E27FC236}">
                <a16:creationId xmlns:a16="http://schemas.microsoft.com/office/drawing/2014/main" id="{29716D90-0E1B-9CA0-CA68-BAF42DCA9C28}"/>
              </a:ext>
            </a:extLst>
          </p:cNvPr>
          <p:cNvSpPr>
            <a:spLocks noGrp="1"/>
          </p:cNvSpPr>
          <p:nvPr>
            <p:ph type="dt" sz="half" idx="10"/>
          </p:nvPr>
        </p:nvSpPr>
        <p:spPr>
          <a:xfrm>
            <a:off x="0" y="99445"/>
            <a:ext cx="3345188" cy="365125"/>
          </a:xfrm>
        </p:spPr>
        <p:txBody>
          <a:bodyPr/>
          <a:lstStyle/>
          <a:p>
            <a:endParaRPr lang="en-US"/>
          </a:p>
        </p:txBody>
      </p:sp>
      <p:sp>
        <p:nvSpPr>
          <p:cNvPr id="9" name="Content Placeholder 6">
            <a:extLst>
              <a:ext uri="{FF2B5EF4-FFF2-40B4-BE49-F238E27FC236}">
                <a16:creationId xmlns:a16="http://schemas.microsoft.com/office/drawing/2014/main" id="{6AB58482-E637-A071-B668-27EBFD58F6CA}"/>
              </a:ext>
            </a:extLst>
          </p:cNvPr>
          <p:cNvSpPr>
            <a:spLocks noGrp="1"/>
          </p:cNvSpPr>
          <p:nvPr>
            <p:ph sz="quarter" idx="14" hasCustomPrompt="1"/>
          </p:nvPr>
        </p:nvSpPr>
        <p:spPr>
          <a:xfrm>
            <a:off x="478217" y="1378424"/>
            <a:ext cx="5424440" cy="4606119"/>
          </a:xfrm>
        </p:spPr>
        <p:txBody>
          <a:bodyPr anchor="b">
            <a:normAutofit/>
          </a:bodyPr>
          <a:lstStyle>
            <a:lvl1pPr marL="0" indent="0">
              <a:lnSpc>
                <a:spcPct val="90000"/>
              </a:lnSpc>
              <a:spcBef>
                <a:spcPts val="0"/>
              </a:spcBef>
              <a:buNone/>
              <a:defRPr sz="15000" b="0" i="0">
                <a:solidFill>
                  <a:schemeClr val="tx1"/>
                </a:solidFill>
                <a:latin typeface="+mj-lt"/>
              </a:defRPr>
            </a:lvl1pPr>
          </a:lstStyle>
          <a:p>
            <a:pPr lvl="0"/>
            <a:r>
              <a:rPr lang="en-US"/>
              <a: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a:xfrm>
            <a:off x="11762793" y="6393430"/>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83354454"/>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005840"/>
          </a:xfrm>
        </p:spPr>
        <p:txBody>
          <a:bodyPr/>
          <a:lstStyle/>
          <a:p>
            <a:r>
              <a:rPr lang="en-US"/>
              <a:t>Click to edit Master title style</a:t>
            </a:r>
          </a:p>
        </p:txBody>
      </p:sp>
      <p:pic>
        <p:nvPicPr>
          <p:cNvPr id="3" name="Graphic 2">
            <a:extLst>
              <a:ext uri="{FF2B5EF4-FFF2-40B4-BE49-F238E27FC236}">
                <a16:creationId xmlns:a16="http://schemas.microsoft.com/office/drawing/2014/main" id="{832976E3-E745-9DF8-C3E3-53A778D9502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096453" y="5852160"/>
            <a:ext cx="1005840" cy="1005840"/>
          </a:xfrm>
          <a:prstGeom prst="rect">
            <a:avLst/>
          </a:prstGeom>
        </p:spPr>
      </p:pic>
      <p:sp>
        <p:nvSpPr>
          <p:cNvPr id="12" name="Footer Placeholder 11">
            <a:extLst>
              <a:ext uri="{FF2B5EF4-FFF2-40B4-BE49-F238E27FC236}">
                <a16:creationId xmlns:a16="http://schemas.microsoft.com/office/drawing/2014/main" id="{6F777942-A24A-16CB-2115-A16E397BBB01}"/>
              </a:ext>
            </a:extLst>
          </p:cNvPr>
          <p:cNvSpPr>
            <a:spLocks noGrp="1"/>
          </p:cNvSpPr>
          <p:nvPr>
            <p:ph type="ftr" sz="quarter" idx="15"/>
          </p:nvPr>
        </p:nvSpPr>
        <p:spPr/>
        <p:txBody>
          <a:bodyPr/>
          <a:lstStyle/>
          <a:p>
            <a:r>
              <a:rPr lang="en-US"/>
              <a:t>Sample footer text</a:t>
            </a:r>
          </a:p>
        </p:txBody>
      </p:sp>
      <p:sp>
        <p:nvSpPr>
          <p:cNvPr id="11" name="Date Placeholder 10">
            <a:extLst>
              <a:ext uri="{FF2B5EF4-FFF2-40B4-BE49-F238E27FC236}">
                <a16:creationId xmlns:a16="http://schemas.microsoft.com/office/drawing/2014/main" id="{91D0C3F1-69CA-2A45-33F7-9AF4B8FFEDBC}"/>
              </a:ext>
            </a:extLst>
          </p:cNvPr>
          <p:cNvSpPr>
            <a:spLocks noGrp="1"/>
          </p:cNvSpPr>
          <p:nvPr>
            <p:ph type="dt" sz="half" idx="14"/>
          </p:nvPr>
        </p:nvSpPr>
        <p:spPr/>
        <p:txBody>
          <a:bodyPr/>
          <a:lstStyle/>
          <a:p>
            <a:endParaRPr lang="en-US"/>
          </a:p>
        </p:txBody>
      </p:sp>
      <p:sp>
        <p:nvSpPr>
          <p:cNvPr id="13" name="Slide Number Placeholder 12">
            <a:extLst>
              <a:ext uri="{FF2B5EF4-FFF2-40B4-BE49-F238E27FC236}">
                <a16:creationId xmlns:a16="http://schemas.microsoft.com/office/drawing/2014/main" id="{8DB65802-3866-05DF-F96B-15A117F7C76C}"/>
              </a:ext>
            </a:extLst>
          </p:cNvPr>
          <p:cNvSpPr>
            <a:spLocks noGrp="1"/>
          </p:cNvSpPr>
          <p:nvPr>
            <p:ph type="sldNum" sz="quarter" idx="16"/>
          </p:nvPr>
        </p:nvSpPr>
        <p:spPr/>
        <p:txBody>
          <a:bodyPr/>
          <a:lstStyle/>
          <a:p>
            <a:fld id="{CC057153-B650-4DEB-B370-79DDCFDCE934}" type="slidenum">
              <a:rPr lang="en-US" smtClean="0"/>
              <a:pPr/>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7470" y="1016759"/>
            <a:ext cx="10082693" cy="5841242"/>
          </a:xfrm>
        </p:spPr>
        <p:txBody>
          <a:bodyPr anchor="b" anchorCtr="0">
            <a:noAutofit/>
          </a:bodyPr>
          <a:lstStyle>
            <a:lvl1pPr marL="0" indent="0">
              <a:lnSpc>
                <a:spcPct val="80000"/>
              </a:lnSpc>
              <a:buNone/>
              <a:defRPr sz="5600" b="0" spc="-200" baseline="0"/>
            </a:lvl1pPr>
            <a:lvl2pPr marL="228600" indent="0">
              <a:lnSpc>
                <a:spcPct val="80000"/>
              </a:lnSpc>
              <a:buNone/>
              <a:defRPr sz="5600" b="0" spc="-200" baseline="0"/>
            </a:lvl2pPr>
            <a:lvl3pPr marL="457200" indent="0">
              <a:lnSpc>
                <a:spcPct val="80000"/>
              </a:lnSpc>
              <a:buNone/>
              <a:defRPr sz="5600" b="0" spc="-200" baseline="0"/>
            </a:lvl3pPr>
            <a:lvl4pPr marL="685800" indent="0">
              <a:lnSpc>
                <a:spcPct val="80000"/>
              </a:lnSpc>
              <a:buNone/>
              <a:defRPr sz="5600" b="0" spc="-200" baseline="0"/>
            </a:lvl4pPr>
            <a:lvl5pPr marL="914400" indent="0">
              <a:lnSpc>
                <a:spcPct val="80000"/>
              </a:lnSpc>
              <a:buNone/>
              <a:defRPr sz="5600" b="0" spc="-200" baseline="0"/>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63702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572250" y="-1052833"/>
            <a:ext cx="10652760" cy="970083"/>
          </a:xfrm>
        </p:spPr>
        <p:txBody>
          <a:bodyPr/>
          <a:lstStyle/>
          <a:p>
            <a:r>
              <a:rPr lang="en-US"/>
              <a:t>Click to edit Master title style</a:t>
            </a:r>
          </a:p>
        </p:txBody>
      </p:sp>
      <p:sp>
        <p:nvSpPr>
          <p:cNvPr id="5" name="Content Placeholder 6">
            <a:extLst>
              <a:ext uri="{FF2B5EF4-FFF2-40B4-BE49-F238E27FC236}">
                <a16:creationId xmlns:a16="http://schemas.microsoft.com/office/drawing/2014/main" id="{28B79B09-36D6-C7B6-557C-22D3F2F4BF75}"/>
              </a:ext>
            </a:extLst>
          </p:cNvPr>
          <p:cNvSpPr>
            <a:spLocks noGrp="1"/>
          </p:cNvSpPr>
          <p:nvPr>
            <p:ph sz="quarter" idx="13" hasCustomPrompt="1"/>
          </p:nvPr>
        </p:nvSpPr>
        <p:spPr>
          <a:xfrm>
            <a:off x="-17470" y="81888"/>
            <a:ext cx="8206127" cy="4667533"/>
          </a:xfrm>
        </p:spPr>
        <p:txBody>
          <a:bodyPr anchor="t" anchorCtr="0">
            <a:noAutofit/>
          </a:bodyPr>
          <a:lstStyle>
            <a:lvl1pPr marL="0" indent="0">
              <a:lnSpc>
                <a:spcPct val="80000"/>
              </a:lnSpc>
              <a:buNone/>
              <a:defRPr sz="5600" b="0" spc="-200" baseline="0"/>
            </a:lvl1pPr>
            <a:lvl2pPr marL="228600" indent="0">
              <a:lnSpc>
                <a:spcPct val="80000"/>
              </a:lnSpc>
              <a:buNone/>
              <a:defRPr sz="5600" b="0" spc="-200" baseline="0"/>
            </a:lvl2pPr>
            <a:lvl3pPr marL="457200" indent="0">
              <a:lnSpc>
                <a:spcPct val="80000"/>
              </a:lnSpc>
              <a:buNone/>
              <a:defRPr sz="5600" b="0" spc="-200" baseline="0"/>
            </a:lvl3pPr>
            <a:lvl4pPr marL="685800" indent="0">
              <a:lnSpc>
                <a:spcPct val="80000"/>
              </a:lnSpc>
              <a:buNone/>
              <a:defRPr sz="5600" b="0" spc="-200" baseline="0"/>
            </a:lvl4pPr>
            <a:lvl5pPr marL="914400" indent="0">
              <a:lnSpc>
                <a:spcPct val="80000"/>
              </a:lnSpc>
              <a:buNone/>
              <a:defRPr sz="5600" b="0" spc="-200" baseline="0"/>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9">
            <a:extLst>
              <a:ext uri="{FF2B5EF4-FFF2-40B4-BE49-F238E27FC236}">
                <a16:creationId xmlns:a16="http://schemas.microsoft.com/office/drawing/2014/main" id="{14D8BBE8-9A85-674B-8806-BC1E7F97D9B1}"/>
              </a:ext>
            </a:extLst>
          </p:cNvPr>
          <p:cNvSpPr>
            <a:spLocks noGrp="1"/>
          </p:cNvSpPr>
          <p:nvPr>
            <p:ph type="sldNum" sz="quarter" idx="16"/>
          </p:nvPr>
        </p:nvSpPr>
        <p:spPr>
          <a:xfrm>
            <a:off x="11762793" y="109728"/>
            <a:ext cx="429207" cy="365125"/>
          </a:xfrm>
        </p:spPr>
        <p:txBody>
          <a:bodyPr anchor="t"/>
          <a:lstStyle/>
          <a:p>
            <a:fld id="{CC057153-B650-4DEB-B370-79DDCFDCE934}" type="slidenum">
              <a:rPr lang="en-US" smtClean="0"/>
              <a:pPr/>
              <a:t>‹#›</a:t>
            </a:fld>
            <a:endParaRPr lang="en-US"/>
          </a:p>
        </p:txBody>
      </p:sp>
      <p:sp>
        <p:nvSpPr>
          <p:cNvPr id="10" name="Oval 9">
            <a:extLst>
              <a:ext uri="{FF2B5EF4-FFF2-40B4-BE49-F238E27FC236}">
                <a16:creationId xmlns:a16="http://schemas.microsoft.com/office/drawing/2014/main" id="{E2124AE3-E085-484F-727A-B52B7EC3107F}"/>
              </a:ext>
            </a:extLst>
          </p:cNvPr>
          <p:cNvSpPr/>
          <p:nvPr userDrawn="1"/>
        </p:nvSpPr>
        <p:spPr>
          <a:xfrm>
            <a:off x="8552512" y="3218512"/>
            <a:ext cx="3557904" cy="3557904"/>
          </a:xfrm>
          <a:prstGeom prst="ellipse">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3ADC5C58-149D-7F0E-C0DA-F056A621828F}"/>
              </a:ext>
            </a:extLst>
          </p:cNvPr>
          <p:cNvSpPr>
            <a:spLocks noGrp="1"/>
          </p:cNvSpPr>
          <p:nvPr>
            <p:ph type="ftr" sz="quarter" idx="11"/>
          </p:nvPr>
        </p:nvSpPr>
        <p:spPr>
          <a:xfrm>
            <a:off x="0" y="6411675"/>
            <a:ext cx="5898630" cy="365125"/>
          </a:xfrm>
        </p:spPr>
        <p:txBody>
          <a:bodyPr anchor="b"/>
          <a:lstStyle/>
          <a:p>
            <a:r>
              <a:rPr lang="en-US"/>
              <a:t>Sample footer text</a:t>
            </a:r>
          </a:p>
        </p:txBody>
      </p:sp>
      <p:sp>
        <p:nvSpPr>
          <p:cNvPr id="3" name="Date Placeholder 3">
            <a:extLst>
              <a:ext uri="{FF2B5EF4-FFF2-40B4-BE49-F238E27FC236}">
                <a16:creationId xmlns:a16="http://schemas.microsoft.com/office/drawing/2014/main" id="{E1B7751E-865D-DA78-6F88-46D5A33A26EB}"/>
              </a:ext>
            </a:extLst>
          </p:cNvPr>
          <p:cNvSpPr>
            <a:spLocks noGrp="1"/>
          </p:cNvSpPr>
          <p:nvPr>
            <p:ph type="dt" sz="half" idx="10"/>
          </p:nvPr>
        </p:nvSpPr>
        <p:spPr>
          <a:xfrm>
            <a:off x="6217920" y="6411675"/>
            <a:ext cx="5332001" cy="365125"/>
          </a:xfrm>
        </p:spPr>
        <p:txBody>
          <a:bodyPr anchor="b"/>
          <a:lstStyle/>
          <a:p>
            <a:endParaRPr lang="en-US"/>
          </a:p>
        </p:txBody>
      </p:sp>
    </p:spTree>
    <p:extLst>
      <p:ext uri="{BB962C8B-B14F-4D97-AF65-F5344CB8AC3E}">
        <p14:creationId xmlns:p14="http://schemas.microsoft.com/office/powerpoint/2010/main" val="4654002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tatement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572250" y="-1215532"/>
            <a:ext cx="10652760" cy="1133856"/>
          </a:xfrm>
        </p:spPr>
        <p:txBody>
          <a:bodyPr/>
          <a:lstStyle/>
          <a:p>
            <a:r>
              <a:rPr lang="en-US"/>
              <a:t>Click to edit Master title style</a:t>
            </a:r>
          </a:p>
        </p:txBody>
      </p:sp>
      <p:pic>
        <p:nvPicPr>
          <p:cNvPr id="4" name="Graphic 3">
            <a:extLst>
              <a:ext uri="{FF2B5EF4-FFF2-40B4-BE49-F238E27FC236}">
                <a16:creationId xmlns:a16="http://schemas.microsoft.com/office/drawing/2014/main" id="{9F77EE86-26B5-588D-FBC7-2D55635EA67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096453" y="5852160"/>
            <a:ext cx="1005840" cy="1005840"/>
          </a:xfrm>
          <a:prstGeom prst="rect">
            <a:avLst/>
          </a:prstGeom>
        </p:spPr>
      </p:pic>
      <p:sp>
        <p:nvSpPr>
          <p:cNvPr id="7" name="Footer Placeholder 4">
            <a:extLst>
              <a:ext uri="{FF2B5EF4-FFF2-40B4-BE49-F238E27FC236}">
                <a16:creationId xmlns:a16="http://schemas.microsoft.com/office/drawing/2014/main" id="{BF7D7DCD-152C-2BBF-7A32-DD62FF0F8F58}"/>
              </a:ext>
            </a:extLst>
          </p:cNvPr>
          <p:cNvSpPr>
            <a:spLocks noGrp="1"/>
          </p:cNvSpPr>
          <p:nvPr>
            <p:ph type="ftr" sz="quarter" idx="11"/>
          </p:nvPr>
        </p:nvSpPr>
        <p:spPr>
          <a:xfrm>
            <a:off x="0" y="100701"/>
            <a:ext cx="5898630" cy="365125"/>
          </a:xfrm>
        </p:spPr>
        <p:txBody>
          <a:bodyPr/>
          <a:lstStyle/>
          <a:p>
            <a:r>
              <a:rPr lang="en-US"/>
              <a:t>Sample footer text</a:t>
            </a:r>
          </a:p>
        </p:txBody>
      </p:sp>
      <p:sp>
        <p:nvSpPr>
          <p:cNvPr id="3" name="Date Placeholder 3">
            <a:extLst>
              <a:ext uri="{FF2B5EF4-FFF2-40B4-BE49-F238E27FC236}">
                <a16:creationId xmlns:a16="http://schemas.microsoft.com/office/drawing/2014/main" id="{4500461C-98A4-27A2-7628-C754571FABF5}"/>
              </a:ext>
            </a:extLst>
          </p:cNvPr>
          <p:cNvSpPr>
            <a:spLocks noGrp="1"/>
          </p:cNvSpPr>
          <p:nvPr>
            <p:ph type="dt" sz="half" idx="10"/>
          </p:nvPr>
        </p:nvSpPr>
        <p:spPr>
          <a:xfrm>
            <a:off x="6190488" y="100701"/>
            <a:ext cx="5332001" cy="365125"/>
          </a:xfrm>
        </p:spPr>
        <p:txBody>
          <a:bodyPr/>
          <a:lstStyle/>
          <a:p>
            <a:endParaRPr lang="en-US"/>
          </a:p>
        </p:txBody>
      </p:sp>
      <p:sp>
        <p:nvSpPr>
          <p:cNvPr id="10" name="Slide Number Placeholder 5">
            <a:extLst>
              <a:ext uri="{FF2B5EF4-FFF2-40B4-BE49-F238E27FC236}">
                <a16:creationId xmlns:a16="http://schemas.microsoft.com/office/drawing/2014/main" id="{3961EF53-B681-0E2D-E395-859E6E23DFD9}"/>
              </a:ext>
            </a:extLst>
          </p:cNvPr>
          <p:cNvSpPr>
            <a:spLocks noGrp="1"/>
          </p:cNvSpPr>
          <p:nvPr>
            <p:ph type="sldNum" sz="quarter" idx="12"/>
          </p:nvPr>
        </p:nvSpPr>
        <p:spPr>
          <a:xfrm>
            <a:off x="11762793" y="100701"/>
            <a:ext cx="429207" cy="365125"/>
          </a:xfrm>
        </p:spPr>
        <p:txBody>
          <a:bodyPr/>
          <a:lstStyle/>
          <a:p>
            <a:fld id="{CC057153-B650-4DEB-B370-79DDCFDCE934}" type="slidenum">
              <a:rPr lang="en-US" smtClean="0"/>
              <a:t>‹#›</a:t>
            </a:fld>
            <a:endParaRPr lang="en-US"/>
          </a:p>
        </p:txBody>
      </p:sp>
      <p:sp>
        <p:nvSpPr>
          <p:cNvPr id="8" name="Content Placeholder 6">
            <a:extLst>
              <a:ext uri="{FF2B5EF4-FFF2-40B4-BE49-F238E27FC236}">
                <a16:creationId xmlns:a16="http://schemas.microsoft.com/office/drawing/2014/main" id="{CC29B86A-C2A7-9757-32B2-0221942D9F5E}"/>
              </a:ext>
            </a:extLst>
          </p:cNvPr>
          <p:cNvSpPr>
            <a:spLocks noGrp="1"/>
          </p:cNvSpPr>
          <p:nvPr>
            <p:ph sz="quarter" idx="13" hasCustomPrompt="1"/>
          </p:nvPr>
        </p:nvSpPr>
        <p:spPr>
          <a:xfrm>
            <a:off x="-17470" y="1016759"/>
            <a:ext cx="10082693" cy="5841242"/>
          </a:xfrm>
        </p:spPr>
        <p:txBody>
          <a:bodyPr anchor="b" anchorCtr="0">
            <a:noAutofit/>
          </a:bodyPr>
          <a:lstStyle>
            <a:lvl1pPr marL="0" indent="0">
              <a:lnSpc>
                <a:spcPct val="80000"/>
              </a:lnSpc>
              <a:buNone/>
              <a:defRPr sz="5600" b="0" spc="-200" baseline="0"/>
            </a:lvl1pPr>
            <a:lvl2pPr marL="228600" indent="0">
              <a:lnSpc>
                <a:spcPct val="80000"/>
              </a:lnSpc>
              <a:buNone/>
              <a:defRPr sz="5600" b="0" spc="-200" baseline="0"/>
            </a:lvl2pPr>
            <a:lvl3pPr marL="457200" indent="0">
              <a:lnSpc>
                <a:spcPct val="80000"/>
              </a:lnSpc>
              <a:buNone/>
              <a:defRPr sz="5600" b="0" spc="-200" baseline="0"/>
            </a:lvl3pPr>
            <a:lvl4pPr marL="685800" indent="0">
              <a:lnSpc>
                <a:spcPct val="80000"/>
              </a:lnSpc>
              <a:buNone/>
              <a:defRPr sz="5600" b="0" spc="-200" baseline="0"/>
            </a:lvl4pPr>
            <a:lvl5pPr marL="914400" indent="0">
              <a:lnSpc>
                <a:spcPct val="80000"/>
              </a:lnSpc>
              <a:buNone/>
              <a:defRPr sz="5600" b="0" spc="-200" baseline="0"/>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7643288"/>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DC095FD-8C32-C2DB-3F1D-105AFD1518B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083347" y="5852160"/>
            <a:ext cx="1005840" cy="1005840"/>
          </a:xfrm>
          <a:prstGeom prst="rect">
            <a:avLst/>
          </a:prstGeom>
        </p:spPr>
      </p:pic>
      <p:sp>
        <p:nvSpPr>
          <p:cNvPr id="4" name="Title 1">
            <a:extLst>
              <a:ext uri="{FF2B5EF4-FFF2-40B4-BE49-F238E27FC236}">
                <a16:creationId xmlns:a16="http://schemas.microsoft.com/office/drawing/2014/main" id="{CA0FBB42-F049-CCA6-45E1-D60DC58A76F0}"/>
              </a:ext>
            </a:extLst>
          </p:cNvPr>
          <p:cNvSpPr>
            <a:spLocks noGrp="1"/>
          </p:cNvSpPr>
          <p:nvPr>
            <p:ph type="title" hasCustomPrompt="1"/>
          </p:nvPr>
        </p:nvSpPr>
        <p:spPr>
          <a:xfrm>
            <a:off x="-1" y="5899926"/>
            <a:ext cx="5902657" cy="958073"/>
          </a:xfrm>
        </p:spPr>
        <p:txBody>
          <a:bodyPr anchor="b">
            <a:normAutofit/>
          </a:bodyPr>
          <a:lstStyle>
            <a:lvl1pPr>
              <a:lnSpc>
                <a:spcPct val="80000"/>
              </a:lnSpc>
              <a:defRPr sz="2000" spc="0" baseline="0">
                <a:solidFill>
                  <a:schemeClr val="tx1"/>
                </a:solidFill>
                <a:latin typeface="+mn-lt"/>
              </a:defRPr>
            </a:lvl1pPr>
          </a:lstStyle>
          <a:p>
            <a:r>
              <a:rPr lang="en-US"/>
              <a:t>Quote Author</a:t>
            </a:r>
          </a:p>
        </p:txBody>
      </p:sp>
      <p:sp>
        <p:nvSpPr>
          <p:cNvPr id="5" name="Content Placeholder 6">
            <a:extLst>
              <a:ext uri="{FF2B5EF4-FFF2-40B4-BE49-F238E27FC236}">
                <a16:creationId xmlns:a16="http://schemas.microsoft.com/office/drawing/2014/main" id="{2B5E50A9-B175-CA38-A22A-468AE7533B54}"/>
              </a:ext>
            </a:extLst>
          </p:cNvPr>
          <p:cNvSpPr>
            <a:spLocks noGrp="1"/>
          </p:cNvSpPr>
          <p:nvPr>
            <p:ph sz="quarter" idx="13" hasCustomPrompt="1"/>
          </p:nvPr>
        </p:nvSpPr>
        <p:spPr>
          <a:xfrm>
            <a:off x="-18288" y="95534"/>
            <a:ext cx="8961120" cy="4476466"/>
          </a:xfrm>
        </p:spPr>
        <p:txBody>
          <a:bodyPr anchor="t">
            <a:normAutofit/>
          </a:bodyPr>
          <a:lstStyle>
            <a:lvl1pPr marL="164592" indent="-164592">
              <a:lnSpc>
                <a:spcPct val="80000"/>
              </a:lnSpc>
              <a:spcBef>
                <a:spcPts val="0"/>
              </a:spcBef>
              <a:buNone/>
              <a:defRPr sz="5600" spc="-200" baseline="0">
                <a:solidFill>
                  <a:schemeClr val="tx1"/>
                </a:solidFill>
                <a:latin typeface="+mj-lt"/>
              </a:defRPr>
            </a:lvl1pPr>
          </a:lstStyle>
          <a:p>
            <a:pPr lvl="0"/>
            <a:r>
              <a:rPr lang="en-US"/>
              <a:t>Click to add Quote</a:t>
            </a:r>
          </a:p>
        </p:txBody>
      </p:sp>
      <p:sp>
        <p:nvSpPr>
          <p:cNvPr id="8" name="Slide Number Placeholder 9">
            <a:extLst>
              <a:ext uri="{FF2B5EF4-FFF2-40B4-BE49-F238E27FC236}">
                <a16:creationId xmlns:a16="http://schemas.microsoft.com/office/drawing/2014/main" id="{84D7E47A-F89A-8F43-C300-185AD1461C07}"/>
              </a:ext>
            </a:extLst>
          </p:cNvPr>
          <p:cNvSpPr>
            <a:spLocks noGrp="1"/>
          </p:cNvSpPr>
          <p:nvPr>
            <p:ph type="sldNum" sz="quarter" idx="16"/>
          </p:nvPr>
        </p:nvSpPr>
        <p:spPr>
          <a:xfrm>
            <a:off x="11762793" y="110364"/>
            <a:ext cx="429207" cy="365125"/>
          </a:xfrm>
        </p:spPr>
        <p:txBody>
          <a:bodyPr/>
          <a:lstStyle/>
          <a:p>
            <a:fld id="{CC057153-B650-4DEB-B370-79DDCFDCE934}" type="slidenum">
              <a:rPr lang="en-US" smtClean="0"/>
              <a:pPr/>
              <a:t>‹#›</a:t>
            </a:fld>
            <a:endParaRPr lang="en-US"/>
          </a:p>
        </p:txBody>
      </p:sp>
      <p:sp>
        <p:nvSpPr>
          <p:cNvPr id="10" name="Footer Placeholder 3">
            <a:extLst>
              <a:ext uri="{FF2B5EF4-FFF2-40B4-BE49-F238E27FC236}">
                <a16:creationId xmlns:a16="http://schemas.microsoft.com/office/drawing/2014/main" id="{1CA01B7F-0CDC-9F0A-6B3B-A87674D14D6B}"/>
              </a:ext>
            </a:extLst>
          </p:cNvPr>
          <p:cNvSpPr>
            <a:spLocks noGrp="1"/>
          </p:cNvSpPr>
          <p:nvPr>
            <p:ph type="ftr" sz="quarter" idx="17"/>
          </p:nvPr>
        </p:nvSpPr>
        <p:spPr>
          <a:xfrm>
            <a:off x="6193030" y="6392564"/>
            <a:ext cx="3104866" cy="365125"/>
          </a:xfrm>
        </p:spPr>
        <p:txBody>
          <a:bodyPr anchor="b"/>
          <a:lstStyle/>
          <a:p>
            <a:r>
              <a:rPr lang="en-US"/>
              <a:t>Sample footer text</a:t>
            </a:r>
          </a:p>
        </p:txBody>
      </p:sp>
    </p:spTree>
    <p:extLst>
      <p:ext uri="{BB962C8B-B14F-4D97-AF65-F5344CB8AC3E}">
        <p14:creationId xmlns:p14="http://schemas.microsoft.com/office/powerpoint/2010/main" val="4094286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4">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0" y="4184880"/>
            <a:ext cx="5086118" cy="480373"/>
          </a:xfrm>
        </p:spPr>
        <p:txBody>
          <a:bodyPr vert="horz" lIns="91440" tIns="45720" rIns="91440" bIns="45720" rtlCol="0" anchor="t">
            <a:normAutofit/>
          </a:bodyPr>
          <a:lstStyle>
            <a:lvl1pPr>
              <a:defRPr lang="en-US" dirty="0"/>
            </a:lvl1pPr>
          </a:lstStyle>
          <a:p>
            <a:pPr lvl="0"/>
            <a:r>
              <a:rPr lang="en-US"/>
              <a:t>Click to edit Master subtitle style</a:t>
            </a:r>
          </a:p>
        </p:txBody>
      </p:sp>
      <p:sp>
        <p:nvSpPr>
          <p:cNvPr id="6" name="Picture Placeholder 10">
            <a:extLst>
              <a:ext uri="{FF2B5EF4-FFF2-40B4-BE49-F238E27FC236}">
                <a16:creationId xmlns:a16="http://schemas.microsoft.com/office/drawing/2014/main" id="{C58F7861-05FC-CC70-0C94-F3BAE39E54EB}"/>
              </a:ext>
            </a:extLst>
          </p:cNvPr>
          <p:cNvSpPr>
            <a:spLocks noGrp="1"/>
          </p:cNvSpPr>
          <p:nvPr>
            <p:ph type="pic" sz="quarter" idx="13" hasCustomPrompt="1"/>
          </p:nvPr>
        </p:nvSpPr>
        <p:spPr>
          <a:xfrm>
            <a:off x="-1" y="0"/>
            <a:ext cx="12192000" cy="4000500"/>
          </a:xfrm>
          <a:blipFill>
            <a:blip r:embed="rId2">
              <a:alphaModFix amt="70000"/>
            </a:blip>
            <a:stretch>
              <a:fillRect/>
            </a:stretch>
          </a:blipFill>
        </p:spPr>
        <p:txBody>
          <a:bodyPr/>
          <a:lstStyle>
            <a:lvl1pPr>
              <a:defRPr/>
            </a:lvl1pPr>
          </a:lstStyle>
          <a:p>
            <a:r>
              <a:rPr lang="en-US"/>
              <a:t> </a:t>
            </a:r>
          </a:p>
        </p:txBody>
      </p:sp>
      <p:sp>
        <p:nvSpPr>
          <p:cNvPr id="5" name="Footer Placeholder 4">
            <a:extLst>
              <a:ext uri="{FF2B5EF4-FFF2-40B4-BE49-F238E27FC236}">
                <a16:creationId xmlns:a16="http://schemas.microsoft.com/office/drawing/2014/main" id="{FDEC7B0B-C375-9D64-1424-3B07B71AF1FE}"/>
              </a:ext>
            </a:extLst>
          </p:cNvPr>
          <p:cNvSpPr>
            <a:spLocks noGrp="1"/>
          </p:cNvSpPr>
          <p:nvPr>
            <p:ph type="ftr" sz="quarter" idx="15"/>
          </p:nvPr>
        </p:nvSpPr>
        <p:spPr>
          <a:xfrm>
            <a:off x="6191582" y="4172243"/>
            <a:ext cx="5303520" cy="479458"/>
          </a:xfrm>
        </p:spPr>
        <p:txBody>
          <a:bodyPr anchor="t"/>
          <a:lstStyle>
            <a:lvl1pPr>
              <a:defRPr sz="1400"/>
            </a:lvl1pPr>
          </a:lstStyle>
          <a:p>
            <a:r>
              <a:rPr lang="en-US"/>
              <a:t>Sample footer text</a:t>
            </a:r>
          </a:p>
        </p:txBody>
      </p:sp>
      <p:sp>
        <p:nvSpPr>
          <p:cNvPr id="8" name="Slide Number Placeholder 7">
            <a:extLst>
              <a:ext uri="{FF2B5EF4-FFF2-40B4-BE49-F238E27FC236}">
                <a16:creationId xmlns:a16="http://schemas.microsoft.com/office/drawing/2014/main" id="{A9117021-C08A-0E4F-5F64-FC1A870E4815}"/>
              </a:ext>
            </a:extLst>
          </p:cNvPr>
          <p:cNvSpPr>
            <a:spLocks noGrp="1"/>
          </p:cNvSpPr>
          <p:nvPr>
            <p:ph type="sldNum" sz="quarter" idx="16"/>
          </p:nvPr>
        </p:nvSpPr>
        <p:spPr>
          <a:xfrm>
            <a:off x="11755345" y="4184423"/>
            <a:ext cx="429207" cy="365125"/>
          </a:xfrm>
        </p:spPr>
        <p:txBody>
          <a:bodyPr/>
          <a:lstStyle/>
          <a:p>
            <a:fld id="{CC057153-B650-4DEB-B370-79DDCFDCE934}" type="slidenum">
              <a:rPr lang="en-US" smtClean="0"/>
              <a:pPr/>
              <a:t>‹#›</a:t>
            </a:fld>
            <a:endParaRPr lang="en-US"/>
          </a:p>
        </p:txBody>
      </p:sp>
      <p:pic>
        <p:nvPicPr>
          <p:cNvPr id="7" name="Graphic 6">
            <a:extLst>
              <a:ext uri="{FF2B5EF4-FFF2-40B4-BE49-F238E27FC236}">
                <a16:creationId xmlns:a16="http://schemas.microsoft.com/office/drawing/2014/main" id="{FD33A316-42C9-8448-EB08-1368837FA9D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1103035" y="5873424"/>
            <a:ext cx="1005840" cy="1005840"/>
          </a:xfrm>
          <a:prstGeom prst="rect">
            <a:avLst/>
          </a:prstGeom>
        </p:spPr>
      </p:pic>
      <p:sp>
        <p:nvSpPr>
          <p:cNvPr id="4" name="Title 3">
            <a:extLst>
              <a:ext uri="{FF2B5EF4-FFF2-40B4-BE49-F238E27FC236}">
                <a16:creationId xmlns:a16="http://schemas.microsoft.com/office/drawing/2014/main" id="{C8013291-94C9-601A-D9FA-D16366A3942B}"/>
              </a:ext>
            </a:extLst>
          </p:cNvPr>
          <p:cNvSpPr>
            <a:spLocks noGrp="1"/>
          </p:cNvSpPr>
          <p:nvPr>
            <p:ph type="title"/>
          </p:nvPr>
        </p:nvSpPr>
        <p:spPr>
          <a:xfrm>
            <a:off x="-14991" y="5068752"/>
            <a:ext cx="10643616" cy="1810512"/>
          </a:xfrm>
        </p:spPr>
        <p:txBody>
          <a:bodyPr anchor="b"/>
          <a:lstStyle/>
          <a:p>
            <a:r>
              <a:rPr lang="en-US"/>
              <a:t>Click to edit Master title style</a:t>
            </a:r>
          </a:p>
        </p:txBody>
      </p:sp>
    </p:spTree>
    <p:extLst>
      <p:ext uri="{BB962C8B-B14F-4D97-AF65-F5344CB8AC3E}">
        <p14:creationId xmlns:p14="http://schemas.microsoft.com/office/powerpoint/2010/main" val="428321997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2">
    <p:bg>
      <p:bgRef idx="1001">
        <a:schemeClr val="bg1"/>
      </p:bgRef>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829F5384-F69B-7999-8993-CF493BCC0AF5}"/>
              </a:ext>
            </a:extLst>
          </p:cNvPr>
          <p:cNvSpPr/>
          <p:nvPr userDrawn="1"/>
        </p:nvSpPr>
        <p:spPr>
          <a:xfrm>
            <a:off x="8519421" y="3176277"/>
            <a:ext cx="3557904" cy="3557904"/>
          </a:xfrm>
          <a:prstGeom prst="ellipse">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738C46DA-CDE0-B9A4-3D5C-845982E727AC}"/>
              </a:ext>
            </a:extLst>
          </p:cNvPr>
          <p:cNvSpPr>
            <a:spLocks noGrp="1"/>
          </p:cNvSpPr>
          <p:nvPr>
            <p:ph type="title" hasCustomPrompt="1"/>
          </p:nvPr>
        </p:nvSpPr>
        <p:spPr>
          <a:xfrm>
            <a:off x="0" y="5940870"/>
            <a:ext cx="5902657" cy="910306"/>
          </a:xfrm>
        </p:spPr>
        <p:txBody>
          <a:bodyPr anchor="b">
            <a:normAutofit/>
          </a:bodyPr>
          <a:lstStyle>
            <a:lvl1pPr>
              <a:lnSpc>
                <a:spcPct val="80000"/>
              </a:lnSpc>
              <a:defRPr sz="2000" spc="0" baseline="0">
                <a:solidFill>
                  <a:schemeClr val="tx1"/>
                </a:solidFill>
                <a:latin typeface="+mn-lt"/>
              </a:defRPr>
            </a:lvl1pPr>
          </a:lstStyle>
          <a:p>
            <a:r>
              <a:rPr lang="en-US"/>
              <a:t>Quote Author</a:t>
            </a:r>
          </a:p>
        </p:txBody>
      </p:sp>
      <p:sp>
        <p:nvSpPr>
          <p:cNvPr id="8" name="Content Placeholder 6">
            <a:extLst>
              <a:ext uri="{FF2B5EF4-FFF2-40B4-BE49-F238E27FC236}">
                <a16:creationId xmlns:a16="http://schemas.microsoft.com/office/drawing/2014/main" id="{1CE14D3D-2707-27F9-B7FC-796ADA557C49}"/>
              </a:ext>
            </a:extLst>
          </p:cNvPr>
          <p:cNvSpPr>
            <a:spLocks noGrp="1"/>
          </p:cNvSpPr>
          <p:nvPr>
            <p:ph sz="quarter" idx="13" hasCustomPrompt="1"/>
          </p:nvPr>
        </p:nvSpPr>
        <p:spPr>
          <a:xfrm>
            <a:off x="0" y="95533"/>
            <a:ext cx="5902657" cy="5001905"/>
          </a:xfrm>
        </p:spPr>
        <p:txBody>
          <a:bodyPr anchor="t">
            <a:normAutofit/>
          </a:bodyPr>
          <a:lstStyle>
            <a:lvl1pPr marL="164592" indent="-164592">
              <a:lnSpc>
                <a:spcPct val="80000"/>
              </a:lnSpc>
              <a:spcBef>
                <a:spcPts val="0"/>
              </a:spcBef>
              <a:buNone/>
              <a:defRPr sz="5600" spc="-200" baseline="0">
                <a:solidFill>
                  <a:schemeClr val="tx1"/>
                </a:solidFill>
                <a:latin typeface="+mj-lt"/>
              </a:defRPr>
            </a:lvl1pPr>
          </a:lstStyle>
          <a:p>
            <a:pPr lvl="0"/>
            <a:r>
              <a:rPr lang="en-US"/>
              <a:t>Click to add Quote</a:t>
            </a:r>
          </a:p>
        </p:txBody>
      </p:sp>
      <p:sp>
        <p:nvSpPr>
          <p:cNvPr id="12" name="Footer Placeholder 4">
            <a:extLst>
              <a:ext uri="{FF2B5EF4-FFF2-40B4-BE49-F238E27FC236}">
                <a16:creationId xmlns:a16="http://schemas.microsoft.com/office/drawing/2014/main" id="{1C894B53-7D10-FCBC-A9AE-9307AA00D589}"/>
              </a:ext>
            </a:extLst>
          </p:cNvPr>
          <p:cNvSpPr>
            <a:spLocks noGrp="1"/>
          </p:cNvSpPr>
          <p:nvPr>
            <p:ph type="ftr" sz="quarter" idx="11"/>
          </p:nvPr>
        </p:nvSpPr>
        <p:spPr>
          <a:xfrm>
            <a:off x="6190488" y="100701"/>
            <a:ext cx="5340668" cy="365125"/>
          </a:xfrm>
        </p:spPr>
        <p:txBody>
          <a:bodyPr/>
          <a:lstStyle/>
          <a:p>
            <a:r>
              <a:rPr lang="en-US"/>
              <a:t>Sample footer text</a:t>
            </a:r>
          </a:p>
        </p:txBody>
      </p:sp>
      <p:sp>
        <p:nvSpPr>
          <p:cNvPr id="7" name="Date Placeholder 3">
            <a:extLst>
              <a:ext uri="{FF2B5EF4-FFF2-40B4-BE49-F238E27FC236}">
                <a16:creationId xmlns:a16="http://schemas.microsoft.com/office/drawing/2014/main" id="{5901AD6A-AFD3-46A2-2880-946FA9EBA0BC}"/>
              </a:ext>
            </a:extLst>
          </p:cNvPr>
          <p:cNvSpPr>
            <a:spLocks noGrp="1"/>
          </p:cNvSpPr>
          <p:nvPr>
            <p:ph type="dt" sz="half" idx="10"/>
          </p:nvPr>
        </p:nvSpPr>
        <p:spPr>
          <a:xfrm>
            <a:off x="6190488" y="6362968"/>
            <a:ext cx="2511743" cy="365125"/>
          </a:xfrm>
        </p:spPr>
        <p:txBody>
          <a:bodyPr anchor="b"/>
          <a:lstStyle/>
          <a:p>
            <a:endParaRPr lang="en-US"/>
          </a:p>
        </p:txBody>
      </p:sp>
      <p:sp>
        <p:nvSpPr>
          <p:cNvPr id="13" name="Slide Number Placeholder 5">
            <a:extLst>
              <a:ext uri="{FF2B5EF4-FFF2-40B4-BE49-F238E27FC236}">
                <a16:creationId xmlns:a16="http://schemas.microsoft.com/office/drawing/2014/main" id="{0E4BB4CA-93D0-1F7C-0E9E-B355F00935D3}"/>
              </a:ext>
            </a:extLst>
          </p:cNvPr>
          <p:cNvSpPr>
            <a:spLocks noGrp="1"/>
          </p:cNvSpPr>
          <p:nvPr>
            <p:ph type="sldNum" sz="quarter" idx="12"/>
          </p:nvPr>
        </p:nvSpPr>
        <p:spPr>
          <a:xfrm>
            <a:off x="11762793" y="100701"/>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601532505"/>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3">
    <p:bg>
      <p:bgRef idx="1001">
        <a:schemeClr val="bg1"/>
      </p:bgRef>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1BC50BE-AB5B-8BDE-7DBB-C903EDD6FB3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342940" y="95534"/>
            <a:ext cx="731520" cy="731520"/>
          </a:xfrm>
          <a:prstGeom prst="rect">
            <a:avLst/>
          </a:prstGeom>
        </p:spPr>
      </p:pic>
      <p:sp>
        <p:nvSpPr>
          <p:cNvPr id="4" name="Title 1">
            <a:extLst>
              <a:ext uri="{FF2B5EF4-FFF2-40B4-BE49-F238E27FC236}">
                <a16:creationId xmlns:a16="http://schemas.microsoft.com/office/drawing/2014/main" id="{B0ACCAE6-C0CE-BC40-76B0-4E5CF8030B55}"/>
              </a:ext>
            </a:extLst>
          </p:cNvPr>
          <p:cNvSpPr>
            <a:spLocks noGrp="1"/>
          </p:cNvSpPr>
          <p:nvPr>
            <p:ph type="title" hasCustomPrompt="1"/>
          </p:nvPr>
        </p:nvSpPr>
        <p:spPr>
          <a:xfrm>
            <a:off x="-1" y="5899926"/>
            <a:ext cx="5902657" cy="958073"/>
          </a:xfrm>
        </p:spPr>
        <p:txBody>
          <a:bodyPr anchor="b">
            <a:normAutofit/>
          </a:bodyPr>
          <a:lstStyle>
            <a:lvl1pPr>
              <a:lnSpc>
                <a:spcPct val="80000"/>
              </a:lnSpc>
              <a:defRPr sz="2000" spc="0" baseline="0">
                <a:solidFill>
                  <a:schemeClr val="tx1"/>
                </a:solidFill>
                <a:latin typeface="+mn-lt"/>
              </a:defRPr>
            </a:lvl1pPr>
          </a:lstStyle>
          <a:p>
            <a:r>
              <a:rPr lang="en-US"/>
              <a:t>Quote Author</a:t>
            </a:r>
          </a:p>
        </p:txBody>
      </p:sp>
      <p:sp>
        <p:nvSpPr>
          <p:cNvPr id="5" name="Content Placeholder 6">
            <a:extLst>
              <a:ext uri="{FF2B5EF4-FFF2-40B4-BE49-F238E27FC236}">
                <a16:creationId xmlns:a16="http://schemas.microsoft.com/office/drawing/2014/main" id="{A95C3E0C-58EF-D2CD-F0DE-C6EC49B86CCC}"/>
              </a:ext>
            </a:extLst>
          </p:cNvPr>
          <p:cNvSpPr>
            <a:spLocks noGrp="1"/>
          </p:cNvSpPr>
          <p:nvPr>
            <p:ph sz="quarter" idx="13" hasCustomPrompt="1"/>
          </p:nvPr>
        </p:nvSpPr>
        <p:spPr>
          <a:xfrm>
            <a:off x="0" y="95534"/>
            <a:ext cx="8961120" cy="4476466"/>
          </a:xfrm>
        </p:spPr>
        <p:txBody>
          <a:bodyPr anchor="t">
            <a:normAutofit/>
          </a:bodyPr>
          <a:lstStyle>
            <a:lvl1pPr marL="164592" indent="-164592">
              <a:lnSpc>
                <a:spcPct val="80000"/>
              </a:lnSpc>
              <a:spcBef>
                <a:spcPts val="0"/>
              </a:spcBef>
              <a:buNone/>
              <a:defRPr sz="5600" spc="-200" baseline="0">
                <a:solidFill>
                  <a:schemeClr val="tx1"/>
                </a:solidFill>
                <a:latin typeface="+mj-lt"/>
              </a:defRPr>
            </a:lvl1pPr>
          </a:lstStyle>
          <a:p>
            <a:pPr lvl="0"/>
            <a:r>
              <a:rPr lang="en-US"/>
              <a:t>Click to add Quote</a:t>
            </a:r>
          </a:p>
        </p:txBody>
      </p:sp>
      <p:sp>
        <p:nvSpPr>
          <p:cNvPr id="2" name="Date Placeholder 3">
            <a:extLst>
              <a:ext uri="{FF2B5EF4-FFF2-40B4-BE49-F238E27FC236}">
                <a16:creationId xmlns:a16="http://schemas.microsoft.com/office/drawing/2014/main" id="{D655B7A7-70D5-BACE-2BCD-3388773C761F}"/>
              </a:ext>
            </a:extLst>
          </p:cNvPr>
          <p:cNvSpPr>
            <a:spLocks noGrp="1"/>
          </p:cNvSpPr>
          <p:nvPr>
            <p:ph type="dt" sz="half" idx="10"/>
          </p:nvPr>
        </p:nvSpPr>
        <p:spPr>
          <a:xfrm>
            <a:off x="6217920" y="6397341"/>
            <a:ext cx="5332001" cy="365125"/>
          </a:xfrm>
        </p:spPr>
        <p:txBody>
          <a:bodyPr anchor="b"/>
          <a:lstStyle/>
          <a:p>
            <a:endParaRPr lang="en-US"/>
          </a:p>
        </p:txBody>
      </p:sp>
      <p:sp>
        <p:nvSpPr>
          <p:cNvPr id="9" name="Slide Number Placeholder 5">
            <a:extLst>
              <a:ext uri="{FF2B5EF4-FFF2-40B4-BE49-F238E27FC236}">
                <a16:creationId xmlns:a16="http://schemas.microsoft.com/office/drawing/2014/main" id="{6D55F0BA-717A-1EE4-7566-EDBF25121DCD}"/>
              </a:ext>
            </a:extLst>
          </p:cNvPr>
          <p:cNvSpPr>
            <a:spLocks noGrp="1"/>
          </p:cNvSpPr>
          <p:nvPr>
            <p:ph type="sldNum" sz="quarter" idx="12"/>
          </p:nvPr>
        </p:nvSpPr>
        <p:spPr>
          <a:xfrm>
            <a:off x="11762793" y="6397341"/>
            <a:ext cx="429207" cy="365125"/>
          </a:xfrm>
        </p:spPr>
        <p:txBody>
          <a:bodyPr anchor="b"/>
          <a:lstStyle/>
          <a:p>
            <a:fld id="{CC057153-B650-4DEB-B370-79DDCFDCE934}" type="slidenum">
              <a:rPr lang="en-US" smtClean="0"/>
              <a:t>‹#›</a:t>
            </a:fld>
            <a:endParaRPr lang="en-US"/>
          </a:p>
        </p:txBody>
      </p:sp>
    </p:spTree>
    <p:extLst>
      <p:ext uri="{BB962C8B-B14F-4D97-AF65-F5344CB8AC3E}">
        <p14:creationId xmlns:p14="http://schemas.microsoft.com/office/powerpoint/2010/main" val="2504151173"/>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0" y="5400504"/>
            <a:ext cx="7462853" cy="1443156"/>
          </a:xfrm>
        </p:spPr>
        <p:txBody>
          <a:bodyPr anchor="b" anchorCtr="0">
            <a:normAutofit/>
          </a:bodyPr>
          <a:lstStyle>
            <a:lvl1pPr>
              <a:lnSpc>
                <a:spcPct val="120000"/>
              </a:lnSpc>
              <a:defRPr sz="1600" spc="0" baseline="0">
                <a:solidFill>
                  <a:schemeClr val="tx1"/>
                </a:solidFill>
                <a:latin typeface="+mn-lt"/>
              </a:defRPr>
            </a:lvl1pPr>
          </a:lstStyle>
          <a:p>
            <a:r>
              <a:rPr lang="en-US"/>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8288" y="91440"/>
            <a:ext cx="7490285" cy="5029200"/>
          </a:xfrm>
        </p:spPr>
        <p:txBody>
          <a:bodyPr anchor="t" anchorCtr="0">
            <a:normAutofit/>
          </a:bodyPr>
          <a:lstStyle>
            <a:lvl1pPr marL="164592" indent="-164592">
              <a:lnSpc>
                <a:spcPct val="80000"/>
              </a:lnSpc>
              <a:spcBef>
                <a:spcPts val="0"/>
              </a:spcBef>
              <a:buNone/>
              <a:defRPr sz="5600" spc="-200" baseline="0">
                <a:latin typeface="+mj-lt"/>
              </a:defRPr>
            </a:lvl1pPr>
          </a:lstStyle>
          <a:p>
            <a:pPr lvl="0"/>
            <a:r>
              <a:rPr lang="en-US"/>
              <a:t>Click to add Quote</a:t>
            </a:r>
          </a:p>
        </p:txBody>
      </p:sp>
      <p:sp>
        <p:nvSpPr>
          <p:cNvPr id="8" name="Slide Number Placeholder 5">
            <a:extLst>
              <a:ext uri="{FF2B5EF4-FFF2-40B4-BE49-F238E27FC236}">
                <a16:creationId xmlns:a16="http://schemas.microsoft.com/office/drawing/2014/main" id="{3C6CA867-0594-FF63-2A8A-31E617CF8B81}"/>
              </a:ext>
            </a:extLst>
          </p:cNvPr>
          <p:cNvSpPr>
            <a:spLocks noGrp="1"/>
          </p:cNvSpPr>
          <p:nvPr>
            <p:ph type="sldNum" sz="quarter" idx="12"/>
          </p:nvPr>
        </p:nvSpPr>
        <p:spPr>
          <a:xfrm>
            <a:off x="11762793" y="100701"/>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098120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6002866" y="5117083"/>
            <a:ext cx="6053559" cy="1618489"/>
          </a:xfrm>
        </p:spPr>
        <p:txBody>
          <a:bodyPr anchor="b" anchorCtr="0">
            <a:normAutofit/>
          </a:bodyPr>
          <a:lstStyle>
            <a:lvl1pPr>
              <a:lnSpc>
                <a:spcPct val="80000"/>
              </a:lnSpc>
              <a:defRPr sz="2000" spc="0" baseline="0">
                <a:solidFill>
                  <a:schemeClr val="tx1"/>
                </a:solidFill>
                <a:latin typeface="+mn-lt"/>
              </a:defRPr>
            </a:lvl1pPr>
          </a:lstStyle>
          <a:p>
            <a:r>
              <a:rPr lang="en-US"/>
              <a:t>Quote Author</a:t>
            </a:r>
          </a:p>
        </p:txBody>
      </p:sp>
      <p:pic>
        <p:nvPicPr>
          <p:cNvPr id="3" name="Graphic 2">
            <a:extLst>
              <a:ext uri="{FF2B5EF4-FFF2-40B4-BE49-F238E27FC236}">
                <a16:creationId xmlns:a16="http://schemas.microsoft.com/office/drawing/2014/main" id="{7B90859F-C81D-2CBA-0268-040BF6276E3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30461" y="5902452"/>
            <a:ext cx="731520" cy="731520"/>
          </a:xfrm>
          <a:prstGeom prst="rect">
            <a:avLst/>
          </a:prstGeom>
        </p:spPr>
      </p:pic>
      <p:sp>
        <p:nvSpPr>
          <p:cNvPr id="5" name="Footer Placeholder 4">
            <a:extLst>
              <a:ext uri="{FF2B5EF4-FFF2-40B4-BE49-F238E27FC236}">
                <a16:creationId xmlns:a16="http://schemas.microsoft.com/office/drawing/2014/main" id="{3E1BFC28-1FE6-202E-4C75-F59AA5769128}"/>
              </a:ext>
            </a:extLst>
          </p:cNvPr>
          <p:cNvSpPr>
            <a:spLocks noGrp="1"/>
          </p:cNvSpPr>
          <p:nvPr>
            <p:ph type="ftr" sz="quarter" idx="11"/>
          </p:nvPr>
        </p:nvSpPr>
        <p:spPr>
          <a:xfrm>
            <a:off x="0" y="100701"/>
            <a:ext cx="5898630" cy="365125"/>
          </a:xfrm>
        </p:spPr>
        <p:txBody>
          <a:bodyPr/>
          <a:lstStyle/>
          <a:p>
            <a:r>
              <a:rPr lang="en-US"/>
              <a:t>Sample footer text</a:t>
            </a:r>
          </a:p>
        </p:txBody>
      </p:sp>
      <p:sp>
        <p:nvSpPr>
          <p:cNvPr id="4" name="Date Placeholder 3">
            <a:extLst>
              <a:ext uri="{FF2B5EF4-FFF2-40B4-BE49-F238E27FC236}">
                <a16:creationId xmlns:a16="http://schemas.microsoft.com/office/drawing/2014/main" id="{45652F0F-1439-960F-9C3A-9343AACF5CF7}"/>
              </a:ext>
            </a:extLst>
          </p:cNvPr>
          <p:cNvSpPr>
            <a:spLocks noGrp="1"/>
          </p:cNvSpPr>
          <p:nvPr>
            <p:ph type="dt" sz="half" idx="10"/>
          </p:nvPr>
        </p:nvSpPr>
        <p:spPr>
          <a:xfrm>
            <a:off x="6217920" y="100701"/>
            <a:ext cx="5332001" cy="365125"/>
          </a:xfrm>
        </p:spPr>
        <p:txBody>
          <a:bodyPr/>
          <a:lstStyle/>
          <a:p>
            <a:endParaRPr lang="en-US"/>
          </a:p>
        </p:txBody>
      </p:sp>
      <p:sp>
        <p:nvSpPr>
          <p:cNvPr id="6" name="Slide Number Placeholder 5">
            <a:extLst>
              <a:ext uri="{FF2B5EF4-FFF2-40B4-BE49-F238E27FC236}">
                <a16:creationId xmlns:a16="http://schemas.microsoft.com/office/drawing/2014/main" id="{25272698-4711-8849-0363-3DFE78138D32}"/>
              </a:ext>
            </a:extLst>
          </p:cNvPr>
          <p:cNvSpPr>
            <a:spLocks noGrp="1"/>
          </p:cNvSpPr>
          <p:nvPr>
            <p:ph type="sldNum" sz="quarter" idx="12"/>
          </p:nvPr>
        </p:nvSpPr>
        <p:spPr>
          <a:xfrm>
            <a:off x="11762793" y="100701"/>
            <a:ext cx="429207" cy="365125"/>
          </a:xfrm>
        </p:spPr>
        <p:txBody>
          <a:bodyPr/>
          <a:lstStyle/>
          <a:p>
            <a:fld id="{CC057153-B650-4DEB-B370-79DDCFDCE934}" type="slidenum">
              <a:rPr lang="en-US" smtClean="0"/>
              <a:t>‹#›</a:t>
            </a:fld>
            <a:endParaRPr lang="en-US"/>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5967194" y="1040130"/>
            <a:ext cx="6089232" cy="3694174"/>
          </a:xfrm>
        </p:spPr>
        <p:txBody>
          <a:bodyPr anchor="b" anchorCtr="0">
            <a:normAutofit/>
          </a:bodyPr>
          <a:lstStyle>
            <a:lvl1pPr marL="164592" indent="-164592">
              <a:lnSpc>
                <a:spcPct val="80000"/>
              </a:lnSpc>
              <a:spcBef>
                <a:spcPts val="0"/>
              </a:spcBef>
              <a:buNone/>
              <a:defRPr sz="5600" spc="-200" baseline="0">
                <a:solidFill>
                  <a:schemeClr val="tx1"/>
                </a:solidFill>
                <a:latin typeface="+mj-lt"/>
              </a:defRPr>
            </a:lvl1pPr>
          </a:lstStyle>
          <a:p>
            <a:pPr lvl="0"/>
            <a:r>
              <a:rPr lang="en-US"/>
              <a:t>Click to add Quote</a:t>
            </a:r>
          </a:p>
        </p:txBody>
      </p:sp>
    </p:spTree>
    <p:extLst>
      <p:ext uri="{BB962C8B-B14F-4D97-AF65-F5344CB8AC3E}">
        <p14:creationId xmlns:p14="http://schemas.microsoft.com/office/powerpoint/2010/main" val="21449303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D1F904E-1F4C-373E-2E2B-D7478F70F195}"/>
              </a:ext>
            </a:extLst>
          </p:cNvPr>
          <p:cNvSpPr>
            <a:spLocks noGrp="1"/>
          </p:cNvSpPr>
          <p:nvPr>
            <p:ph type="title"/>
          </p:nvPr>
        </p:nvSpPr>
        <p:spPr>
          <a:xfrm>
            <a:off x="502920" y="644663"/>
            <a:ext cx="11045952" cy="1088358"/>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a:xfrm>
            <a:off x="530352" y="109728"/>
            <a:ext cx="5276852" cy="365125"/>
          </a:xfrm>
        </p:spPr>
        <p:txBody>
          <a:bodyPr/>
          <a:lstStyle/>
          <a:p>
            <a:r>
              <a:rPr lang="en-US"/>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a:xfrm>
            <a:off x="11231928" y="110364"/>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825572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1AD1B27E-1142-7BB8-1DE8-D31FA8AA8F10}"/>
              </a:ext>
            </a:extLst>
          </p:cNvPr>
          <p:cNvSpPr>
            <a:spLocks noGrp="1"/>
          </p:cNvSpPr>
          <p:nvPr>
            <p:ph type="ftr" sz="quarter" idx="11"/>
          </p:nvPr>
        </p:nvSpPr>
        <p:spPr>
          <a:xfrm>
            <a:off x="0" y="100701"/>
            <a:ext cx="5898630" cy="365125"/>
          </a:xfrm>
        </p:spPr>
        <p:txBody>
          <a:bodyPr/>
          <a:lstStyle/>
          <a:p>
            <a:r>
              <a:rPr lang="en-US"/>
              <a:t>Sample footer text</a:t>
            </a:r>
          </a:p>
        </p:txBody>
      </p:sp>
      <p:sp>
        <p:nvSpPr>
          <p:cNvPr id="5" name="Date Placeholder 3">
            <a:extLst>
              <a:ext uri="{FF2B5EF4-FFF2-40B4-BE49-F238E27FC236}">
                <a16:creationId xmlns:a16="http://schemas.microsoft.com/office/drawing/2014/main" id="{D900E2BC-FCC7-E994-4648-A42CDE518612}"/>
              </a:ext>
            </a:extLst>
          </p:cNvPr>
          <p:cNvSpPr>
            <a:spLocks noGrp="1"/>
          </p:cNvSpPr>
          <p:nvPr>
            <p:ph type="dt" sz="half" idx="10"/>
          </p:nvPr>
        </p:nvSpPr>
        <p:spPr>
          <a:xfrm>
            <a:off x="6217920" y="100701"/>
            <a:ext cx="5332001" cy="365125"/>
          </a:xfrm>
        </p:spPr>
        <p:txBody>
          <a:bodyPr/>
          <a:lstStyle/>
          <a:p>
            <a:endParaRPr lang="en-US"/>
          </a:p>
        </p:txBody>
      </p:sp>
      <p:sp>
        <p:nvSpPr>
          <p:cNvPr id="7" name="Slide Number Placeholder 5">
            <a:extLst>
              <a:ext uri="{FF2B5EF4-FFF2-40B4-BE49-F238E27FC236}">
                <a16:creationId xmlns:a16="http://schemas.microsoft.com/office/drawing/2014/main" id="{9E211A59-CFA8-A0B1-4A4C-E446F90726C5}"/>
              </a:ext>
            </a:extLst>
          </p:cNvPr>
          <p:cNvSpPr>
            <a:spLocks noGrp="1"/>
          </p:cNvSpPr>
          <p:nvPr>
            <p:ph type="sldNum" sz="quarter" idx="12"/>
          </p:nvPr>
        </p:nvSpPr>
        <p:spPr>
          <a:xfrm>
            <a:off x="11762793" y="100701"/>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9692360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0" y="1005840"/>
            <a:ext cx="4387515" cy="2266749"/>
          </a:xfrm>
        </p:spPr>
        <p:txBody>
          <a:bodyPr anchor="t">
            <a:noAutofit/>
          </a:bodyPr>
          <a:lstStyle>
            <a:lvl1pPr>
              <a:defRPr sz="5600"/>
            </a:lvl1pPr>
          </a:lstStyle>
          <a:p>
            <a:r>
              <a:rPr lang="en-US"/>
              <a:t>Click to edit Master title style</a:t>
            </a:r>
          </a:p>
        </p:txBody>
      </p:sp>
      <p:sp>
        <p:nvSpPr>
          <p:cNvPr id="9" name="Footer Placeholder 4">
            <a:extLst>
              <a:ext uri="{FF2B5EF4-FFF2-40B4-BE49-F238E27FC236}">
                <a16:creationId xmlns:a16="http://schemas.microsoft.com/office/drawing/2014/main" id="{3BF49C86-6C0C-1FF8-95FA-97DFDF9DAFB3}"/>
              </a:ext>
            </a:extLst>
          </p:cNvPr>
          <p:cNvSpPr>
            <a:spLocks noGrp="1"/>
          </p:cNvSpPr>
          <p:nvPr>
            <p:ph type="ftr" sz="quarter" idx="11"/>
          </p:nvPr>
        </p:nvSpPr>
        <p:spPr>
          <a:xfrm>
            <a:off x="0" y="100701"/>
            <a:ext cx="5898630" cy="365125"/>
          </a:xfrm>
        </p:spPr>
        <p:txBody>
          <a:bodyPr/>
          <a:lstStyle/>
          <a:p>
            <a:r>
              <a:rPr lang="en-US"/>
              <a:t>Sample footer text</a:t>
            </a:r>
          </a:p>
        </p:txBody>
      </p:sp>
      <p:sp>
        <p:nvSpPr>
          <p:cNvPr id="8" name="Date Placeholder 3">
            <a:extLst>
              <a:ext uri="{FF2B5EF4-FFF2-40B4-BE49-F238E27FC236}">
                <a16:creationId xmlns:a16="http://schemas.microsoft.com/office/drawing/2014/main" id="{967C0644-E9CA-553A-9682-88BC00D2C9A7}"/>
              </a:ext>
            </a:extLst>
          </p:cNvPr>
          <p:cNvSpPr>
            <a:spLocks noGrp="1"/>
          </p:cNvSpPr>
          <p:nvPr>
            <p:ph type="dt" sz="half" idx="10"/>
          </p:nvPr>
        </p:nvSpPr>
        <p:spPr>
          <a:xfrm>
            <a:off x="6217920" y="100701"/>
            <a:ext cx="5332001" cy="365125"/>
          </a:xfrm>
        </p:spPr>
        <p:txBody>
          <a:bodyPr/>
          <a:lstStyle/>
          <a:p>
            <a:endParaRPr lang="en-US"/>
          </a:p>
        </p:txBody>
      </p:sp>
      <p:sp>
        <p:nvSpPr>
          <p:cNvPr id="10" name="Slide Number Placeholder 5">
            <a:extLst>
              <a:ext uri="{FF2B5EF4-FFF2-40B4-BE49-F238E27FC236}">
                <a16:creationId xmlns:a16="http://schemas.microsoft.com/office/drawing/2014/main" id="{671DEEC6-473A-E958-E22B-4390511AE150}"/>
              </a:ext>
            </a:extLst>
          </p:cNvPr>
          <p:cNvSpPr>
            <a:spLocks noGrp="1"/>
          </p:cNvSpPr>
          <p:nvPr>
            <p:ph type="sldNum" sz="quarter" idx="12"/>
          </p:nvPr>
        </p:nvSpPr>
        <p:spPr>
          <a:xfrm>
            <a:off x="11762793" y="100701"/>
            <a:ext cx="429207" cy="365125"/>
          </a:xfrm>
        </p:spPr>
        <p:txBody>
          <a:bodyPr/>
          <a:lstStyle/>
          <a:p>
            <a:fld id="{CC057153-B650-4DEB-B370-79DDCFDCE934}" type="slidenum">
              <a:rPr lang="en-US" smtClean="0"/>
              <a:t>‹#›</a:t>
            </a:fld>
            <a:endParaRPr lang="en-US"/>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1" y="3951334"/>
            <a:ext cx="4387515" cy="2809615"/>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884821" y="1005840"/>
            <a:ext cx="7217472" cy="5755109"/>
          </a:xfrm>
        </p:spPr>
        <p:txBody>
          <a:bodyPr>
            <a:norm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11726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0" y="1748588"/>
            <a:ext cx="5895375" cy="5109411"/>
          </a:xfrm>
        </p:spPr>
        <p:txBody>
          <a:bodyPr anchor="b">
            <a:noAutofit/>
          </a:bodyPr>
          <a:lstStyle>
            <a:lvl1pPr>
              <a:defRPr sz="56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0" y="94648"/>
            <a:ext cx="4572000" cy="1276952"/>
          </a:xfrm>
        </p:spPr>
        <p:txBody>
          <a:bodyPr>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10">
            <a:extLst>
              <a:ext uri="{FF2B5EF4-FFF2-40B4-BE49-F238E27FC236}">
                <a16:creationId xmlns:a16="http://schemas.microsoft.com/office/drawing/2014/main" id="{08FD5A0C-3984-4E77-6D88-7812D8F2B191}"/>
              </a:ext>
            </a:extLst>
          </p:cNvPr>
          <p:cNvSpPr>
            <a:spLocks noGrp="1"/>
          </p:cNvSpPr>
          <p:nvPr>
            <p:ph type="pic" sz="quarter" idx="13"/>
          </p:nvPr>
        </p:nvSpPr>
        <p:spPr>
          <a:xfrm>
            <a:off x="6096000" y="0"/>
            <a:ext cx="6096000" cy="6858000"/>
          </a:xfrm>
          <a:blipFill>
            <a:blip r:embed="rId2">
              <a:alphaModFix amt="70000"/>
            </a:blip>
            <a:stretch>
              <a:fillRect/>
            </a:stretch>
          </a:blipFill>
        </p:spPr>
        <p:txBody>
          <a:bodyPr/>
          <a:lstStyle/>
          <a:p>
            <a:endParaRPr lang="en-US"/>
          </a:p>
        </p:txBody>
      </p:sp>
      <p:pic>
        <p:nvPicPr>
          <p:cNvPr id="8" name="Graphic 7">
            <a:extLst>
              <a:ext uri="{FF2B5EF4-FFF2-40B4-BE49-F238E27FC236}">
                <a16:creationId xmlns:a16="http://schemas.microsoft.com/office/drawing/2014/main" id="{A4D56FA5-6B2C-25FC-5C75-51C0FD7A085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163855" y="94648"/>
            <a:ext cx="731520" cy="731520"/>
          </a:xfrm>
          <a:prstGeom prst="rect">
            <a:avLst/>
          </a:prstGeom>
        </p:spPr>
      </p:pic>
    </p:spTree>
    <p:extLst>
      <p:ext uri="{BB962C8B-B14F-4D97-AF65-F5344CB8AC3E}">
        <p14:creationId xmlns:p14="http://schemas.microsoft.com/office/powerpoint/2010/main" val="3343254972"/>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45926" y="655093"/>
            <a:ext cx="10982409" cy="1528549"/>
          </a:xfrm>
        </p:spPr>
        <p:txBody>
          <a:bodyPr anchor="t">
            <a:noAutofit/>
          </a:bodyPr>
          <a:lstStyle>
            <a:lvl1pPr>
              <a:defRPr sz="56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545926" y="2497540"/>
            <a:ext cx="10982409" cy="3384645"/>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a:extLst>
              <a:ext uri="{FF2B5EF4-FFF2-40B4-BE49-F238E27FC236}">
                <a16:creationId xmlns:a16="http://schemas.microsoft.com/office/drawing/2014/main" id="{BD7A9B30-35AB-D437-5276-473CFE5169DF}"/>
              </a:ext>
            </a:extLst>
          </p:cNvPr>
          <p:cNvSpPr>
            <a:spLocks noGrp="1"/>
          </p:cNvSpPr>
          <p:nvPr>
            <p:ph type="ftr" sz="quarter" idx="16"/>
          </p:nvPr>
        </p:nvSpPr>
        <p:spPr>
          <a:xfrm>
            <a:off x="545926" y="6438284"/>
            <a:ext cx="5276852" cy="365125"/>
          </a:xfrm>
        </p:spPr>
        <p:txBody>
          <a:bodyPr/>
          <a:lstStyle/>
          <a:p>
            <a:r>
              <a:rPr lang="en-US"/>
              <a:t>Sample footer text</a:t>
            </a:r>
          </a:p>
        </p:txBody>
      </p:sp>
      <p:sp>
        <p:nvSpPr>
          <p:cNvPr id="4" name="Date Placeholder 4">
            <a:extLst>
              <a:ext uri="{FF2B5EF4-FFF2-40B4-BE49-F238E27FC236}">
                <a16:creationId xmlns:a16="http://schemas.microsoft.com/office/drawing/2014/main" id="{0D033E8C-C8B6-A9F1-6B99-0610AEC435CB}"/>
              </a:ext>
            </a:extLst>
          </p:cNvPr>
          <p:cNvSpPr>
            <a:spLocks noGrp="1"/>
          </p:cNvSpPr>
          <p:nvPr>
            <p:ph type="dt" sz="half" idx="15"/>
          </p:nvPr>
        </p:nvSpPr>
        <p:spPr>
          <a:xfrm>
            <a:off x="6190488" y="6432496"/>
            <a:ext cx="2544079" cy="365125"/>
          </a:xfrm>
        </p:spPr>
        <p:txBody>
          <a:bodyPr/>
          <a:lstStyle/>
          <a:p>
            <a:endParaRPr lang="en-US"/>
          </a:p>
        </p:txBody>
      </p:sp>
      <p:sp>
        <p:nvSpPr>
          <p:cNvPr id="6" name="Slide Number Placeholder 6">
            <a:extLst>
              <a:ext uri="{FF2B5EF4-FFF2-40B4-BE49-F238E27FC236}">
                <a16:creationId xmlns:a16="http://schemas.microsoft.com/office/drawing/2014/main" id="{09C00759-43C5-D4A5-6597-C9F31C4DA2AA}"/>
              </a:ext>
            </a:extLst>
          </p:cNvPr>
          <p:cNvSpPr>
            <a:spLocks noGrp="1"/>
          </p:cNvSpPr>
          <p:nvPr>
            <p:ph type="sldNum" sz="quarter" idx="17"/>
          </p:nvPr>
        </p:nvSpPr>
        <p:spPr>
          <a:xfrm>
            <a:off x="11099128" y="6438284"/>
            <a:ext cx="429207" cy="365125"/>
          </a:xfrm>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584476109"/>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18615" y="2883090"/>
            <a:ext cx="7741851" cy="1842020"/>
          </a:xfrm>
        </p:spPr>
        <p:txBody>
          <a:bodyPr anchor="b">
            <a:noAutofit/>
          </a:bodyPr>
          <a:lstStyle>
            <a:lvl1pPr>
              <a:defRPr sz="5600"/>
            </a:lvl1pPr>
          </a:lstStyle>
          <a:p>
            <a:r>
              <a:rPr lang="en-US"/>
              <a:t>Click to edit Master title style</a:t>
            </a:r>
          </a:p>
        </p:txBody>
      </p:sp>
      <p:sp>
        <p:nvSpPr>
          <p:cNvPr id="9" name="Footer Placeholder 4">
            <a:extLst>
              <a:ext uri="{FF2B5EF4-FFF2-40B4-BE49-F238E27FC236}">
                <a16:creationId xmlns:a16="http://schemas.microsoft.com/office/drawing/2014/main" id="{C9D34928-44CA-ACCE-36AD-37689020A379}"/>
              </a:ext>
            </a:extLst>
          </p:cNvPr>
          <p:cNvSpPr>
            <a:spLocks noGrp="1"/>
          </p:cNvSpPr>
          <p:nvPr>
            <p:ph type="ftr" sz="quarter" idx="11"/>
          </p:nvPr>
        </p:nvSpPr>
        <p:spPr>
          <a:xfrm>
            <a:off x="536906" y="100701"/>
            <a:ext cx="5361724" cy="365125"/>
          </a:xfrm>
        </p:spPr>
        <p:txBody>
          <a:bodyPr/>
          <a:lstStyle/>
          <a:p>
            <a:r>
              <a:rPr lang="en-US"/>
              <a:t>Sample footer text</a:t>
            </a:r>
          </a:p>
        </p:txBody>
      </p:sp>
      <p:sp>
        <p:nvSpPr>
          <p:cNvPr id="8" name="Date Placeholder 3">
            <a:extLst>
              <a:ext uri="{FF2B5EF4-FFF2-40B4-BE49-F238E27FC236}">
                <a16:creationId xmlns:a16="http://schemas.microsoft.com/office/drawing/2014/main" id="{B6F43E62-A9B0-571B-E3BD-354206A884CF}"/>
              </a:ext>
            </a:extLst>
          </p:cNvPr>
          <p:cNvSpPr>
            <a:spLocks noGrp="1"/>
          </p:cNvSpPr>
          <p:nvPr>
            <p:ph type="dt" sz="half" idx="10"/>
          </p:nvPr>
        </p:nvSpPr>
        <p:spPr>
          <a:xfrm>
            <a:off x="6217921" y="100701"/>
            <a:ext cx="2526030" cy="365125"/>
          </a:xfrm>
        </p:spPr>
        <p:txBody>
          <a:bodyPr/>
          <a:lstStyle/>
          <a:p>
            <a:endParaRPr lang="en-US"/>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536905" y="4922111"/>
            <a:ext cx="7741850" cy="1279615"/>
          </a:xfrm>
        </p:spPr>
        <p:txBody>
          <a:bodyPr anchor="t">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762793" y="6392174"/>
            <a:ext cx="429207" cy="365125"/>
          </a:xfrm>
        </p:spPr>
        <p:txBody>
          <a:bodyPr anchor="b"/>
          <a:lstStyle/>
          <a:p>
            <a:fld id="{CC057153-B650-4DEB-B370-79DDCFDCE934}" type="slidenum">
              <a:rPr lang="en-US" smtClean="0"/>
              <a:t>‹#›</a:t>
            </a:fld>
            <a:endParaRPr lang="en-US"/>
          </a:p>
        </p:txBody>
      </p:sp>
      <p:sp>
        <p:nvSpPr>
          <p:cNvPr id="3" name="Oval 2">
            <a:extLst>
              <a:ext uri="{FF2B5EF4-FFF2-40B4-BE49-F238E27FC236}">
                <a16:creationId xmlns:a16="http://schemas.microsoft.com/office/drawing/2014/main" id="{D3CF16D9-01F3-6CE6-7291-C344E099BBD0}"/>
              </a:ext>
            </a:extLst>
          </p:cNvPr>
          <p:cNvSpPr/>
          <p:nvPr userDrawn="1"/>
        </p:nvSpPr>
        <p:spPr>
          <a:xfrm>
            <a:off x="8454179" y="100701"/>
            <a:ext cx="3557904" cy="3557904"/>
          </a:xfrm>
          <a:prstGeom prst="ellipse">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953818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Picture 5">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3960" y="5099828"/>
            <a:ext cx="11460480" cy="480373"/>
          </a:xfrm>
        </p:spPr>
        <p:txBody>
          <a:bodyPr vert="horz" lIns="91440" tIns="45720" rIns="91440" bIns="45720" rtlCol="0" anchor="t">
            <a:normAutofit/>
          </a:bodyPr>
          <a:lstStyle>
            <a:lvl1pPr>
              <a:defRPr lang="en-US" dirty="0"/>
            </a:lvl1pPr>
          </a:lstStyle>
          <a:p>
            <a:pPr lvl="0"/>
            <a:r>
              <a:rPr lang="en-US"/>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12191999" cy="4986425"/>
          </a:xfrm>
          <a:blipFill>
            <a:blip r:embed="rId2">
              <a:alphaModFix amt="70000"/>
            </a:blip>
            <a:stretch>
              <a:fillRect/>
            </a:stretch>
          </a:blipFill>
        </p:spPr>
        <p:txBody>
          <a:bodyPr/>
          <a:lstStyle>
            <a:lvl1pPr>
              <a:defRPr/>
            </a:lvl1pPr>
          </a:lstStyle>
          <a:p>
            <a:r>
              <a:rPr lang="en-US"/>
              <a:t> </a:t>
            </a:r>
          </a:p>
        </p:txBody>
      </p:sp>
      <p:sp>
        <p:nvSpPr>
          <p:cNvPr id="4" name="Title 3">
            <a:extLst>
              <a:ext uri="{FF2B5EF4-FFF2-40B4-BE49-F238E27FC236}">
                <a16:creationId xmlns:a16="http://schemas.microsoft.com/office/drawing/2014/main" id="{E8B41266-EC7F-757C-0428-09A71DE42488}"/>
              </a:ext>
            </a:extLst>
          </p:cNvPr>
          <p:cNvSpPr>
            <a:spLocks noGrp="1"/>
          </p:cNvSpPr>
          <p:nvPr>
            <p:ph type="title"/>
          </p:nvPr>
        </p:nvSpPr>
        <p:spPr>
          <a:xfrm>
            <a:off x="-16535" y="6124295"/>
            <a:ext cx="11457432" cy="786384"/>
          </a:xfrm>
        </p:spPr>
        <p:txBody>
          <a:bodyPr/>
          <a:lstStyle/>
          <a:p>
            <a:r>
              <a:rPr lang="en-US"/>
              <a:t>Click to edit Master title style</a:t>
            </a:r>
          </a:p>
        </p:txBody>
      </p:sp>
    </p:spTree>
    <p:extLst>
      <p:ext uri="{BB962C8B-B14F-4D97-AF65-F5344CB8AC3E}">
        <p14:creationId xmlns:p14="http://schemas.microsoft.com/office/powerpoint/2010/main" val="41073350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0" y="4752658"/>
            <a:ext cx="5906125" cy="2079019"/>
          </a:xfrm>
        </p:spPr>
        <p:txBody>
          <a:bodyPr vert="horz" lIns="91440" tIns="45720" rIns="91440" bIns="45720" rtlCol="0" anchor="b">
            <a:normAutofit/>
          </a:bodyPr>
          <a:lstStyle>
            <a:lvl1pPr>
              <a:defRPr lang="en-US" dirty="0"/>
            </a:lvl1pPr>
          </a:lstStyle>
          <a:p>
            <a:pPr lvl="0"/>
            <a:r>
              <a:rPr lang="en-US"/>
              <a:t>Click to edit Master subtitle style</a:t>
            </a:r>
          </a:p>
        </p:txBody>
      </p:sp>
      <p:pic>
        <p:nvPicPr>
          <p:cNvPr id="4" name="Graphic 3">
            <a:extLst>
              <a:ext uri="{FF2B5EF4-FFF2-40B4-BE49-F238E27FC236}">
                <a16:creationId xmlns:a16="http://schemas.microsoft.com/office/drawing/2014/main" id="{77511287-3255-FB23-428C-911FAD46A64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103035" y="5873424"/>
            <a:ext cx="1005840" cy="1005840"/>
          </a:xfrm>
          <a:prstGeom prst="rect">
            <a:avLst/>
          </a:prstGeom>
        </p:spPr>
      </p:pic>
      <p:sp>
        <p:nvSpPr>
          <p:cNvPr id="6" name="Footer Placeholder 5">
            <a:extLst>
              <a:ext uri="{FF2B5EF4-FFF2-40B4-BE49-F238E27FC236}">
                <a16:creationId xmlns:a16="http://schemas.microsoft.com/office/drawing/2014/main" id="{0A449A66-B9FA-B1A3-04A3-A26F172F2F2B}"/>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81B475A5-95F7-BE62-7ACD-C8EB9F445B79}"/>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9462FDC2-EAB0-357A-89E6-3B3455DDB700}"/>
              </a:ext>
            </a:extLst>
          </p:cNvPr>
          <p:cNvSpPr>
            <a:spLocks noGrp="1"/>
          </p:cNvSpPr>
          <p:nvPr>
            <p:ph type="sldNum" sz="quarter" idx="12"/>
          </p:nvPr>
        </p:nvSpPr>
        <p:spPr/>
        <p:txBody>
          <a:bodyPr/>
          <a:lstStyle/>
          <a:p>
            <a:fld id="{CC057153-B650-4DEB-B370-79DDCFDCE934}" type="slidenum">
              <a:rPr lang="en-US" smtClean="0"/>
              <a:pPr/>
              <a:t>‹#›</a:t>
            </a:fld>
            <a:endParaRPr lang="en-US"/>
          </a:p>
        </p:txBody>
      </p:sp>
      <p:sp>
        <p:nvSpPr>
          <p:cNvPr id="8" name="Title 7">
            <a:extLst>
              <a:ext uri="{FF2B5EF4-FFF2-40B4-BE49-F238E27FC236}">
                <a16:creationId xmlns:a16="http://schemas.microsoft.com/office/drawing/2014/main" id="{492663F3-CF3C-4398-3DCD-2DA0F141BE51}"/>
              </a:ext>
            </a:extLst>
          </p:cNvPr>
          <p:cNvSpPr>
            <a:spLocks noGrp="1"/>
          </p:cNvSpPr>
          <p:nvPr>
            <p:ph type="title"/>
          </p:nvPr>
        </p:nvSpPr>
        <p:spPr>
          <a:xfrm>
            <a:off x="-18288" y="653544"/>
            <a:ext cx="8165592" cy="3694176"/>
          </a:xfrm>
        </p:spPr>
        <p:txBody>
          <a:bodyPr/>
          <a:lstStyle/>
          <a:p>
            <a:r>
              <a:rPr lang="en-US"/>
              <a:t>Click to edit Master title style</a:t>
            </a:r>
          </a:p>
        </p:txBody>
      </p:sp>
    </p:spTree>
    <p:extLst>
      <p:ext uri="{BB962C8B-B14F-4D97-AF65-F5344CB8AC3E}">
        <p14:creationId xmlns:p14="http://schemas.microsoft.com/office/powerpoint/2010/main" val="365812304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 y="6174463"/>
            <a:ext cx="5891134" cy="654839"/>
          </a:xfrm>
        </p:spPr>
        <p:txBody>
          <a:bodyPr vert="horz" lIns="91440" tIns="45720" rIns="91440" bIns="45720" rtlCol="0" anchor="b">
            <a:normAutofit/>
          </a:bodyPr>
          <a:lstStyle>
            <a:lvl1pPr>
              <a:defRPr lang="en-US" dirty="0"/>
            </a:lvl1pPr>
          </a:lstStyle>
          <a:p>
            <a:pPr lvl="0"/>
            <a:r>
              <a:rPr lang="en-US"/>
              <a:t>Click to edit Master subtitle style</a:t>
            </a:r>
          </a:p>
        </p:txBody>
      </p:sp>
      <p:pic>
        <p:nvPicPr>
          <p:cNvPr id="7" name="Graphic 6">
            <a:extLst>
              <a:ext uri="{FF2B5EF4-FFF2-40B4-BE49-F238E27FC236}">
                <a16:creationId xmlns:a16="http://schemas.microsoft.com/office/drawing/2014/main" id="{D29E0058-93A2-5291-6ACA-A0430862664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103035" y="5873424"/>
            <a:ext cx="1005840" cy="1005840"/>
          </a:xfrm>
          <a:prstGeom prst="rect">
            <a:avLst/>
          </a:prstGeom>
        </p:spPr>
      </p:pic>
      <p:sp>
        <p:nvSpPr>
          <p:cNvPr id="5" name="Footer Placeholder 4">
            <a:extLst>
              <a:ext uri="{FF2B5EF4-FFF2-40B4-BE49-F238E27FC236}">
                <a16:creationId xmlns:a16="http://schemas.microsoft.com/office/drawing/2014/main" id="{AA3F14EE-EFB3-D2DC-CEAA-621D66627158}"/>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7D33E0DC-DE5C-286F-36BD-6985F4A6C3DB}"/>
              </a:ext>
            </a:extLst>
          </p:cNvPr>
          <p:cNvSpPr>
            <a:spLocks noGrp="1"/>
          </p:cNvSpPr>
          <p:nvPr>
            <p:ph type="dt" sz="half" idx="10"/>
          </p:nvPr>
        </p:nvSpPr>
        <p:spPr/>
        <p:txBody>
          <a:bodyPr/>
          <a:lstStyle/>
          <a:p>
            <a:endParaRPr lang="en-US"/>
          </a:p>
        </p:txBody>
      </p:sp>
      <p:sp>
        <p:nvSpPr>
          <p:cNvPr id="10" name="Slide Number Placeholder 9">
            <a:extLst>
              <a:ext uri="{FF2B5EF4-FFF2-40B4-BE49-F238E27FC236}">
                <a16:creationId xmlns:a16="http://schemas.microsoft.com/office/drawing/2014/main" id="{1207AF81-9CDB-689F-CE00-62257104ECAA}"/>
              </a:ext>
            </a:extLst>
          </p:cNvPr>
          <p:cNvSpPr>
            <a:spLocks noGrp="1"/>
          </p:cNvSpPr>
          <p:nvPr>
            <p:ph type="sldNum" sz="quarter" idx="12"/>
          </p:nvPr>
        </p:nvSpPr>
        <p:spPr/>
        <p:txBody>
          <a:bodyPr/>
          <a:lstStyle/>
          <a:p>
            <a:fld id="{CC057153-B650-4DEB-B370-79DDCFDCE934}" type="slidenum">
              <a:rPr lang="en-US" smtClean="0"/>
              <a:pPr/>
              <a:t>‹#›</a:t>
            </a:fld>
            <a:endParaRPr lang="en-US"/>
          </a:p>
        </p:txBody>
      </p:sp>
      <p:sp>
        <p:nvSpPr>
          <p:cNvPr id="6" name="Title 5">
            <a:extLst>
              <a:ext uri="{FF2B5EF4-FFF2-40B4-BE49-F238E27FC236}">
                <a16:creationId xmlns:a16="http://schemas.microsoft.com/office/drawing/2014/main" id="{570B1373-40A5-190F-BE9F-8FC310F7B0D2}"/>
              </a:ext>
            </a:extLst>
          </p:cNvPr>
          <p:cNvSpPr>
            <a:spLocks noGrp="1"/>
          </p:cNvSpPr>
          <p:nvPr>
            <p:ph type="title"/>
          </p:nvPr>
        </p:nvSpPr>
        <p:spPr>
          <a:xfrm>
            <a:off x="-18288" y="2159632"/>
            <a:ext cx="9683496" cy="3776472"/>
          </a:xfrm>
        </p:spPr>
        <p:txBody>
          <a:bodyPr anchor="b"/>
          <a:lstStyle/>
          <a:p>
            <a:r>
              <a:rPr lang="en-US"/>
              <a:t>Click to edit Master title style</a:t>
            </a:r>
          </a:p>
        </p:txBody>
      </p:sp>
    </p:spTree>
    <p:extLst>
      <p:ext uri="{BB962C8B-B14F-4D97-AF65-F5344CB8AC3E}">
        <p14:creationId xmlns:p14="http://schemas.microsoft.com/office/powerpoint/2010/main" val="360571972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0" y="5413929"/>
            <a:ext cx="7588155" cy="1414091"/>
          </a:xfrm>
        </p:spPr>
        <p:txBody>
          <a:bodyPr vert="horz" lIns="91440" tIns="45720" rIns="91440" bIns="45720" rtlCol="0" anchor="b">
            <a:normAutofit/>
          </a:bodyPr>
          <a:lstStyle>
            <a:lvl1pPr marL="0" indent="0">
              <a:buFont typeface="Arial" panose="020B0604020202020204" pitchFamily="34" charset="0"/>
              <a:buNone/>
              <a:defRPr lang="en-US" dirty="0"/>
            </a:lvl1pPr>
          </a:lstStyle>
          <a:p>
            <a:pPr lvl="0"/>
            <a:r>
              <a:rPr lang="en-US"/>
              <a:t>Click to edit Master subtitle style</a:t>
            </a:r>
          </a:p>
        </p:txBody>
      </p:sp>
      <p:sp>
        <p:nvSpPr>
          <p:cNvPr id="10" name="Oval 9">
            <a:extLst>
              <a:ext uri="{FF2B5EF4-FFF2-40B4-BE49-F238E27FC236}">
                <a16:creationId xmlns:a16="http://schemas.microsoft.com/office/drawing/2014/main" id="{F309A28F-4055-D8A2-A5F1-0A8A00EEF037}"/>
              </a:ext>
            </a:extLst>
          </p:cNvPr>
          <p:cNvSpPr/>
          <p:nvPr userDrawn="1"/>
        </p:nvSpPr>
        <p:spPr>
          <a:xfrm>
            <a:off x="8519421" y="3176277"/>
            <a:ext cx="3557904" cy="3557904"/>
          </a:xfrm>
          <a:prstGeom prst="ellipse">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CF113E0-E5A8-C67B-4A72-3FFE6FC4B31D}"/>
              </a:ext>
            </a:extLst>
          </p:cNvPr>
          <p:cNvSpPr>
            <a:spLocks noGrp="1"/>
          </p:cNvSpPr>
          <p:nvPr>
            <p:ph type="title"/>
          </p:nvPr>
        </p:nvSpPr>
        <p:spPr>
          <a:xfrm>
            <a:off x="-18288" y="86344"/>
            <a:ext cx="12088368" cy="2414016"/>
          </a:xfrm>
        </p:spPr>
        <p:txBody>
          <a:bodyPr/>
          <a:lstStyle/>
          <a:p>
            <a:r>
              <a:rPr lang="en-US"/>
              <a:t>Click to edit Master title style</a:t>
            </a:r>
          </a:p>
        </p:txBody>
      </p:sp>
    </p:spTree>
    <p:extLst>
      <p:ext uri="{BB962C8B-B14F-4D97-AF65-F5344CB8AC3E}">
        <p14:creationId xmlns:p14="http://schemas.microsoft.com/office/powerpoint/2010/main" val="167484375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18288" y="644663"/>
            <a:ext cx="12001592" cy="1088358"/>
          </a:xfrm>
          <a:prstGeom prst="rect">
            <a:avLst/>
          </a:prstGeom>
        </p:spPr>
        <p:txBody>
          <a:bodyPr vert="horz" lIns="91440" tIns="45720" rIns="91440" bIns="45720" rtlCol="0" anchor="t">
            <a:normAutofit/>
          </a:bodyPr>
          <a:lstStyle/>
          <a:p>
            <a:r>
              <a:rPr lang="en-US"/>
              <a:t>Click to edit Master title style</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6190488" y="104576"/>
            <a:ext cx="4836883" cy="365125"/>
          </a:xfrm>
          <a:prstGeom prst="rect">
            <a:avLst/>
          </a:prstGeom>
        </p:spPr>
        <p:txBody>
          <a:bodyPr vert="horz" lIns="91440" tIns="45720" rIns="91440" bIns="45720" rtlCol="0" anchor="t"/>
          <a:lstStyle>
            <a:lvl1pPr algn="l" rtl="0">
              <a:lnSpc>
                <a:spcPct val="80000"/>
              </a:lnSpc>
              <a:defRPr sz="1000">
                <a:solidFill>
                  <a:schemeClr val="tx1"/>
                </a:solidFill>
                <a:latin typeface="+mn-lt"/>
              </a:defRPr>
            </a:lvl1pPr>
          </a:lstStyle>
          <a:p>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14501" y="110364"/>
            <a:ext cx="5276852" cy="365125"/>
          </a:xfrm>
          <a:prstGeom prst="rect">
            <a:avLst/>
          </a:prstGeom>
        </p:spPr>
        <p:txBody>
          <a:bodyPr vert="horz" lIns="91440" tIns="45720" rIns="91440" bIns="45720" rtlCol="0" anchor="t"/>
          <a:lstStyle>
            <a:lvl1pPr algn="l" rtl="0">
              <a:lnSpc>
                <a:spcPct val="80000"/>
              </a:lnSpc>
              <a:defRPr sz="1000">
                <a:solidFill>
                  <a:schemeClr val="tx1"/>
                </a:solidFill>
                <a:latin typeface="+mn-lt"/>
              </a:defRPr>
            </a:lvl1pPr>
          </a:lstStyle>
          <a:p>
            <a:r>
              <a:rPr lang="en-US"/>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762792" y="110364"/>
            <a:ext cx="429207" cy="365125"/>
          </a:xfrm>
          <a:prstGeom prst="rect">
            <a:avLst/>
          </a:prstGeom>
        </p:spPr>
        <p:txBody>
          <a:bodyPr vert="horz" lIns="91440" tIns="45720" rIns="91440" bIns="45720" rtlCol="0" anchor="t"/>
          <a:lstStyle>
            <a:lvl1pPr algn="r" rtl="0">
              <a:lnSpc>
                <a:spcPct val="80000"/>
              </a:lnSpc>
              <a:defRPr sz="1000">
                <a:solidFill>
                  <a:schemeClr val="tx1"/>
                </a:solidFill>
                <a:latin typeface="+mn-lt"/>
              </a:defRPr>
            </a:lvl1pPr>
          </a:lstStyle>
          <a:p>
            <a:fld id="{CC057153-B650-4DEB-B370-79DDCFDCE934}" type="slidenum">
              <a:rPr lang="en-US" smtClean="0"/>
              <a:pPr/>
              <a:t>‹#›</a:t>
            </a:fld>
            <a:endParaRPr lang="en-US"/>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0" y="1907521"/>
            <a:ext cx="12001592" cy="48401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8422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Lst>
  <p:hf sldNum="0" hdr="0" ftr="0" dt="0"/>
  <p:txStyles>
    <p:titleStyle>
      <a:lvl1pPr algn="l" defTabSz="914400" rtl="0" eaLnBrk="1" latinLnBrk="0" hangingPunct="1">
        <a:lnSpc>
          <a:spcPct val="80000"/>
        </a:lnSpc>
        <a:spcBef>
          <a:spcPct val="0"/>
        </a:spcBef>
        <a:buNone/>
        <a:defRPr sz="5600" b="0" i="0" kern="1200" spc="-200" baseline="0">
          <a:solidFill>
            <a:schemeClr val="tx1"/>
          </a:solidFill>
          <a:latin typeface="+mj-lt"/>
          <a:ea typeface="+mj-ea"/>
          <a:cs typeface="+mj-cs"/>
        </a:defRPr>
      </a:lvl1pPr>
    </p:titleStyle>
    <p:bodyStyle>
      <a:lvl1pPr marL="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2286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2pPr>
      <a:lvl3pPr marL="4572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3pPr>
      <a:lvl4pPr marL="6858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4pPr>
      <a:lvl5pPr marL="9144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2B73A26-A734-95A9-054D-B7751D020973}"/>
              </a:ext>
            </a:extLst>
          </p:cNvPr>
          <p:cNvSpPr>
            <a:spLocks noGrp="1"/>
          </p:cNvSpPr>
          <p:nvPr>
            <p:ph type="subTitle" idx="1"/>
          </p:nvPr>
        </p:nvSpPr>
        <p:spPr>
          <a:xfrm>
            <a:off x="0" y="4939257"/>
            <a:ext cx="7772400" cy="480373"/>
          </a:xfrm>
        </p:spPr>
        <p:txBody>
          <a:bodyPr>
            <a:normAutofit/>
          </a:bodyPr>
          <a:lstStyle/>
          <a:p>
            <a:r>
              <a:rPr lang="en-US" sz="1800" dirty="0"/>
              <a:t>Innovative approaches driving effective government change</a:t>
            </a:r>
          </a:p>
        </p:txBody>
      </p:sp>
      <p:pic>
        <p:nvPicPr>
          <p:cNvPr id="5" name="Picture Placeholder 4" descr="Office interior">
            <a:extLst>
              <a:ext uri="{FF2B5EF4-FFF2-40B4-BE49-F238E27FC236}">
                <a16:creationId xmlns:a16="http://schemas.microsoft.com/office/drawing/2014/main" id="{F3955F83-F42F-4DBA-8D08-E2300BE1C794}"/>
              </a:ext>
            </a:extLst>
          </p:cNvPr>
          <p:cNvPicPr>
            <a:picLocks noGrp="1" noChangeAspect="1"/>
          </p:cNvPicPr>
          <p:nvPr>
            <p:ph type="pic" sz="quarter" idx="13"/>
          </p:nvPr>
        </p:nvPicPr>
        <p:blipFill>
          <a:blip r:embed="rId3"/>
          <a:srcRect t="19016" b="19016"/>
          <a:stretch/>
        </p:blipFill>
        <p:spPr>
          <a:prstGeom prst="rect">
            <a:avLst/>
          </a:prstGeom>
          <a:blipFill>
            <a:blip r:embed="rId4">
              <a:alphaModFix amt="70000"/>
            </a:blip>
            <a:stretch>
              <a:fillRect/>
            </a:stretch>
          </a:blipFill>
        </p:spPr>
      </p:pic>
      <p:sp>
        <p:nvSpPr>
          <p:cNvPr id="4" name="Title 3">
            <a:extLst>
              <a:ext uri="{FF2B5EF4-FFF2-40B4-BE49-F238E27FC236}">
                <a16:creationId xmlns:a16="http://schemas.microsoft.com/office/drawing/2014/main" id="{0F3CEB6D-1DEE-A24B-34C4-962A025AED47}"/>
              </a:ext>
            </a:extLst>
          </p:cNvPr>
          <p:cNvSpPr>
            <a:spLocks noGrp="1"/>
          </p:cNvSpPr>
          <p:nvPr>
            <p:ph type="title"/>
          </p:nvPr>
        </p:nvSpPr>
        <p:spPr>
          <a:xfrm>
            <a:off x="-309" y="5718869"/>
            <a:ext cx="7586706" cy="1143000"/>
          </a:xfrm>
        </p:spPr>
        <p:txBody>
          <a:bodyPr>
            <a:noAutofit/>
          </a:bodyPr>
          <a:lstStyle/>
          <a:p>
            <a:r>
              <a:rPr lang="en-US" sz="2800" dirty="0"/>
              <a:t>Wild Ideas, Bold Solutions: Schleicher County Treasurer’s Office Transformation</a:t>
            </a:r>
          </a:p>
        </p:txBody>
      </p:sp>
    </p:spTree>
    <p:extLst>
      <p:ext uri="{BB962C8B-B14F-4D97-AF65-F5344CB8AC3E}">
        <p14:creationId xmlns:p14="http://schemas.microsoft.com/office/powerpoint/2010/main" val="1400597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F4FA68-086E-ECDC-8508-53981581380E}"/>
              </a:ext>
            </a:extLst>
          </p:cNvPr>
          <p:cNvSpPr>
            <a:spLocks noGrp="1"/>
          </p:cNvSpPr>
          <p:nvPr>
            <p:ph type="title"/>
          </p:nvPr>
        </p:nvSpPr>
        <p:spPr>
          <a:xfrm>
            <a:off x="-18288" y="82296"/>
            <a:ext cx="8211312" cy="4617720"/>
          </a:xfrm>
        </p:spPr>
        <p:txBody>
          <a:bodyPr anchor="t">
            <a:normAutofit/>
          </a:bodyPr>
          <a:lstStyle/>
          <a:p>
            <a:r>
              <a:rPr lang="en-US"/>
              <a:t>Case Study: Modernization and Public Access</a:t>
            </a:r>
          </a:p>
        </p:txBody>
      </p:sp>
    </p:spTree>
    <p:extLst>
      <p:ext uri="{BB962C8B-B14F-4D97-AF65-F5344CB8AC3E}">
        <p14:creationId xmlns:p14="http://schemas.microsoft.com/office/powerpoint/2010/main" val="38774802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E8A0E-7606-F906-8A44-E96E65E79BCB}"/>
              </a:ext>
            </a:extLst>
          </p:cNvPr>
          <p:cNvSpPr>
            <a:spLocks noGrp="1"/>
          </p:cNvSpPr>
          <p:nvPr>
            <p:ph type="title"/>
          </p:nvPr>
        </p:nvSpPr>
        <p:spPr>
          <a:xfrm>
            <a:off x="4281793" y="621792"/>
            <a:ext cx="7252710" cy="1138769"/>
          </a:xfrm>
        </p:spPr>
        <p:txBody>
          <a:bodyPr vert="horz" lIns="91440" tIns="45720" rIns="91440" bIns="45720" rtlCol="0" anchor="t">
            <a:normAutofit/>
          </a:bodyPr>
          <a:lstStyle/>
          <a:p>
            <a:r>
              <a:rPr lang="en-US" sz="3900" b="0" i="0" kern="1200" spc="-200" baseline="0">
                <a:latin typeface="+mj-lt"/>
                <a:ea typeface="+mj-ea"/>
                <a:cs typeface="+mj-cs"/>
              </a:rPr>
              <a:t>Enhancing Citizen Services Through Coordination</a:t>
            </a:r>
          </a:p>
        </p:txBody>
      </p:sp>
      <p:pic>
        <p:nvPicPr>
          <p:cNvPr id="4" name="Content Placeholder 3" descr="[3d &amp; graphical design&amp; art elements of work created by the contributor]">
            <a:extLst>
              <a:ext uri="{FF2B5EF4-FFF2-40B4-BE49-F238E27FC236}">
                <a16:creationId xmlns:a16="http://schemas.microsoft.com/office/drawing/2014/main" id="{105A4D3C-A328-4424-B31A-485E9283DE2D}"/>
              </a:ext>
            </a:extLst>
          </p:cNvPr>
          <p:cNvPicPr>
            <a:picLocks noGrp="1" noChangeAspect="1"/>
          </p:cNvPicPr>
          <p:nvPr>
            <p:ph type="pic" sz="quarter" idx="13"/>
          </p:nvPr>
        </p:nvPicPr>
        <p:blipFill>
          <a:blip r:embed="rId3"/>
          <a:srcRect l="28637" r="32202" b="-2"/>
          <a:stretch>
            <a:fillRect/>
          </a:stretch>
        </p:blipFill>
        <p:spPr>
          <a:xfrm>
            <a:off x="20" y="1"/>
            <a:ext cx="4023340" cy="6858000"/>
          </a:xfrm>
        </p:spPr>
      </p:pic>
      <p:sp>
        <p:nvSpPr>
          <p:cNvPr id="5" name="TextBox 4">
            <a:extLst>
              <a:ext uri="{FF2B5EF4-FFF2-40B4-BE49-F238E27FC236}">
                <a16:creationId xmlns:a16="http://schemas.microsoft.com/office/drawing/2014/main" id="{6019D091-6501-4F8B-AC9C-F23A74DA9233}"/>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309088" y="2115404"/>
            <a:ext cx="7225415" cy="4212926"/>
          </a:xfrm>
          <a:prstGeom prst="rect">
            <a:avLst/>
          </a:prstGeom>
        </p:spPr>
        <p:txBody>
          <a:bodyPr>
            <a:normAutofit/>
          </a:bodyPr>
          <a:lstStyle/>
          <a:p>
            <a:pPr marL="0" indent="0">
              <a:lnSpc>
                <a:spcPct val="90000"/>
              </a:lnSpc>
              <a:spcBef>
                <a:spcPts val="2500"/>
              </a:spcBef>
              <a:spcAft>
                <a:spcPts val="600"/>
              </a:spcAft>
              <a:buNone/>
            </a:pPr>
            <a:r>
              <a:rPr lang="en-US" sz="1200" b="1" dirty="0"/>
              <a:t>Coordinated Governance Approach</a:t>
            </a:r>
          </a:p>
          <a:p>
            <a:pPr marL="0" lvl="1" indent="0">
              <a:lnSpc>
                <a:spcPct val="90000"/>
              </a:lnSpc>
              <a:spcBef>
                <a:spcPts val="1000"/>
              </a:spcBef>
              <a:spcAft>
                <a:spcPts val="600"/>
              </a:spcAft>
              <a:buNone/>
            </a:pPr>
            <a:r>
              <a:rPr lang="en-US" sz="1200" dirty="0"/>
              <a:t>Schleicher County focused on coordination and governance instead of complex solo technology implementations.</a:t>
            </a:r>
          </a:p>
          <a:p>
            <a:pPr marL="0" indent="0">
              <a:lnSpc>
                <a:spcPct val="90000"/>
              </a:lnSpc>
              <a:spcBef>
                <a:spcPts val="2500"/>
              </a:spcBef>
              <a:spcAft>
                <a:spcPts val="600"/>
              </a:spcAft>
              <a:buNone/>
            </a:pPr>
            <a:r>
              <a:rPr lang="en-US" sz="1200" b="1" dirty="0"/>
              <a:t>Role of Treasurer’s Office</a:t>
            </a:r>
          </a:p>
          <a:p>
            <a:pPr marL="0" lvl="1" indent="0">
              <a:lnSpc>
                <a:spcPct val="90000"/>
              </a:lnSpc>
              <a:spcBef>
                <a:spcPts val="1000"/>
              </a:spcBef>
              <a:spcAft>
                <a:spcPts val="600"/>
              </a:spcAft>
              <a:buNone/>
            </a:pPr>
            <a:r>
              <a:rPr lang="en-US" sz="1200" dirty="0"/>
              <a:t>The Treasurer’s Office oversaw website migration and .gov domain change.</a:t>
            </a:r>
          </a:p>
          <a:p>
            <a:pPr marL="0" indent="0">
              <a:lnSpc>
                <a:spcPct val="90000"/>
              </a:lnSpc>
              <a:spcBef>
                <a:spcPts val="2500"/>
              </a:spcBef>
              <a:spcAft>
                <a:spcPts val="600"/>
              </a:spcAft>
              <a:buNone/>
            </a:pPr>
            <a:r>
              <a:rPr lang="en-US" sz="1200" b="1" dirty="0"/>
              <a:t>Risk Management and Security</a:t>
            </a:r>
          </a:p>
          <a:p>
            <a:pPr marL="0" lvl="1" indent="0">
              <a:lnSpc>
                <a:spcPct val="90000"/>
              </a:lnSpc>
              <a:spcBef>
                <a:spcPts val="1000"/>
              </a:spcBef>
              <a:spcAft>
                <a:spcPts val="600"/>
              </a:spcAft>
              <a:buNone/>
            </a:pPr>
            <a:r>
              <a:rPr lang="en-US" sz="1200" dirty="0"/>
              <a:t>Risk management ensured security and compliance were integral throughout modernization projects.</a:t>
            </a:r>
          </a:p>
          <a:p>
            <a:pPr marL="0" indent="0">
              <a:lnSpc>
                <a:spcPct val="90000"/>
              </a:lnSpc>
              <a:spcBef>
                <a:spcPts val="2500"/>
              </a:spcBef>
              <a:spcAft>
                <a:spcPts val="600"/>
              </a:spcAft>
              <a:buNone/>
            </a:pPr>
            <a:r>
              <a:rPr lang="en-US" sz="1200" b="1" dirty="0"/>
              <a:t>Improved Citizen Services</a:t>
            </a:r>
          </a:p>
          <a:p>
            <a:pPr marL="0" lvl="1" indent="0">
              <a:lnSpc>
                <a:spcPct val="90000"/>
              </a:lnSpc>
              <a:spcBef>
                <a:spcPts val="1000"/>
              </a:spcBef>
              <a:spcAft>
                <a:spcPts val="600"/>
              </a:spcAft>
              <a:buNone/>
            </a:pPr>
            <a:r>
              <a:rPr lang="en-US" sz="1200" dirty="0"/>
              <a:t>ADA compliant website is also more visually pleasing and engaging.</a:t>
            </a:r>
          </a:p>
        </p:txBody>
      </p:sp>
    </p:spTree>
    <p:extLst>
      <p:ext uri="{BB962C8B-B14F-4D97-AF65-F5344CB8AC3E}">
        <p14:creationId xmlns:p14="http://schemas.microsoft.com/office/powerpoint/2010/main" val="23715112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342825-A331-97F1-963A-FA71600397DF}"/>
              </a:ext>
            </a:extLst>
          </p:cNvPr>
          <p:cNvSpPr>
            <a:spLocks noGrp="1"/>
          </p:cNvSpPr>
          <p:nvPr>
            <p:ph type="title"/>
          </p:nvPr>
        </p:nvSpPr>
        <p:spPr>
          <a:xfrm>
            <a:off x="-18288" y="2184032"/>
            <a:ext cx="8074152" cy="4718304"/>
          </a:xfrm>
        </p:spPr>
        <p:txBody>
          <a:bodyPr anchor="b">
            <a:normAutofit/>
          </a:bodyPr>
          <a:lstStyle/>
          <a:p>
            <a:r>
              <a:rPr lang="en-US"/>
              <a:t>Lessons Learned and Best Practices</a:t>
            </a:r>
          </a:p>
        </p:txBody>
      </p:sp>
    </p:spTree>
    <p:extLst>
      <p:ext uri="{BB962C8B-B14F-4D97-AF65-F5344CB8AC3E}">
        <p14:creationId xmlns:p14="http://schemas.microsoft.com/office/powerpoint/2010/main" val="6430050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FD600-5F31-10E1-DC8C-F7717A91FD07}"/>
              </a:ext>
            </a:extLst>
          </p:cNvPr>
          <p:cNvSpPr>
            <a:spLocks noGrp="1"/>
          </p:cNvSpPr>
          <p:nvPr>
            <p:ph type="title"/>
          </p:nvPr>
        </p:nvSpPr>
        <p:spPr>
          <a:xfrm>
            <a:off x="-18288" y="644663"/>
            <a:ext cx="12001592" cy="1088358"/>
          </a:xfrm>
        </p:spPr>
        <p:txBody>
          <a:bodyPr anchor="ctr">
            <a:normAutofit/>
          </a:bodyPr>
          <a:lstStyle/>
          <a:p>
            <a:r>
              <a:rPr lang="en-US" sz="5200"/>
              <a:t>Key Principles for Sustainable Innovation</a:t>
            </a:r>
          </a:p>
        </p:txBody>
      </p:sp>
      <p:sp>
        <p:nvSpPr>
          <p:cNvPr id="5" name="TextBox 4">
            <a:extLst>
              <a:ext uri="{FF2B5EF4-FFF2-40B4-BE49-F238E27FC236}">
                <a16:creationId xmlns:a16="http://schemas.microsoft.com/office/drawing/2014/main" id="{286B2865-9030-43F2-8508-616C3F12655E}"/>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46" y="1923521"/>
            <a:ext cx="5905546" cy="4824113"/>
          </a:xfrm>
          <a:prstGeom prst="rect">
            <a:avLst/>
          </a:prstGeom>
        </p:spPr>
        <p:txBody>
          <a:bodyPr>
            <a:normAutofit/>
          </a:bodyPr>
          <a:lstStyle/>
          <a:p>
            <a:pPr marL="0" indent="0">
              <a:spcBef>
                <a:spcPts val="2500"/>
              </a:spcBef>
              <a:spcAft>
                <a:spcPts val="600"/>
              </a:spcAft>
              <a:buNone/>
            </a:pPr>
            <a:r>
              <a:rPr lang="en-US" sz="1400" b="1"/>
              <a:t>Governance Before Technology</a:t>
            </a:r>
          </a:p>
          <a:p>
            <a:pPr marL="0" lvl="1" indent="0">
              <a:spcBef>
                <a:spcPts val="1000"/>
              </a:spcBef>
              <a:spcAft>
                <a:spcPts val="600"/>
              </a:spcAft>
              <a:buNone/>
            </a:pPr>
            <a:r>
              <a:rPr lang="en-US" sz="1400"/>
              <a:t>Strong governance frameworks ensure technology aligns with goals and delivers meaningful results.</a:t>
            </a:r>
          </a:p>
          <a:p>
            <a:pPr marL="0" indent="0">
              <a:spcBef>
                <a:spcPts val="2500"/>
              </a:spcBef>
              <a:spcAft>
                <a:spcPts val="600"/>
              </a:spcAft>
              <a:buNone/>
            </a:pPr>
            <a:r>
              <a:rPr lang="en-US" sz="1400" b="1"/>
              <a:t>Value of Documentation</a:t>
            </a:r>
          </a:p>
          <a:p>
            <a:pPr marL="0" lvl="1" indent="0">
              <a:spcBef>
                <a:spcPts val="1000"/>
              </a:spcBef>
              <a:spcAft>
                <a:spcPts val="600"/>
              </a:spcAft>
              <a:buNone/>
            </a:pPr>
            <a:r>
              <a:rPr lang="en-US" sz="1400"/>
              <a:t>Detailed records support accountability and continuous improvement in innovation initiatives.</a:t>
            </a:r>
          </a:p>
          <a:p>
            <a:pPr marL="0" indent="0">
              <a:spcBef>
                <a:spcPts val="2500"/>
              </a:spcBef>
              <a:spcAft>
                <a:spcPts val="600"/>
              </a:spcAft>
              <a:buNone/>
            </a:pPr>
            <a:r>
              <a:rPr lang="en-US" sz="1400" b="1"/>
              <a:t>Clear Ownership</a:t>
            </a:r>
          </a:p>
          <a:p>
            <a:pPr marL="0" lvl="1" indent="0">
              <a:spcBef>
                <a:spcPts val="1000"/>
              </a:spcBef>
              <a:spcAft>
                <a:spcPts val="600"/>
              </a:spcAft>
              <a:buNone/>
            </a:pPr>
            <a:r>
              <a:rPr lang="en-US" sz="1400"/>
              <a:t>Assigning responsibility speeds up progress and reduces confusion in complex projects.</a:t>
            </a:r>
          </a:p>
          <a:p>
            <a:pPr marL="0" indent="0">
              <a:spcBef>
                <a:spcPts val="2500"/>
              </a:spcBef>
              <a:spcAft>
                <a:spcPts val="600"/>
              </a:spcAft>
              <a:buNone/>
            </a:pPr>
            <a:r>
              <a:rPr lang="en-US" sz="1400" b="1"/>
              <a:t>Pilot-First Approach</a:t>
            </a:r>
          </a:p>
          <a:p>
            <a:pPr marL="0" lvl="1" indent="0">
              <a:spcBef>
                <a:spcPts val="1000"/>
              </a:spcBef>
              <a:spcAft>
                <a:spcPts val="600"/>
              </a:spcAft>
              <a:buNone/>
            </a:pPr>
            <a:r>
              <a:rPr lang="en-US" sz="1400"/>
              <a:t>Testing ideas in controlled environments minimizes risks and fosters iterative improvements.</a:t>
            </a:r>
          </a:p>
        </p:txBody>
      </p:sp>
      <p:pic>
        <p:nvPicPr>
          <p:cNvPr id="4" name="Content Placeholder 3" descr="Social network">
            <a:extLst>
              <a:ext uri="{FF2B5EF4-FFF2-40B4-BE49-F238E27FC236}">
                <a16:creationId xmlns:a16="http://schemas.microsoft.com/office/drawing/2014/main" id="{A0279E00-2866-49B5-AC82-4EB03F36BD84}"/>
              </a:ext>
            </a:extLst>
          </p:cNvPr>
          <p:cNvPicPr>
            <a:picLocks noGrp="1" noChangeAspect="1"/>
          </p:cNvPicPr>
          <p:nvPr>
            <p:ph idx="4294967295"/>
          </p:nvPr>
        </p:nvPicPr>
        <p:blipFill>
          <a:blip r:embed="rId3"/>
          <a:stretch>
            <a:fillRect/>
          </a:stretch>
        </p:blipFill>
        <p:spPr>
          <a:xfrm>
            <a:off x="0" y="2364602"/>
            <a:ext cx="5905546" cy="3941951"/>
          </a:xfrm>
        </p:spPr>
      </p:pic>
    </p:spTree>
    <p:extLst>
      <p:ext uri="{BB962C8B-B14F-4D97-AF65-F5344CB8AC3E}">
        <p14:creationId xmlns:p14="http://schemas.microsoft.com/office/powerpoint/2010/main" val="24450602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66DD87-8338-0820-A2C0-CBA607CC74D2}"/>
              </a:ext>
            </a:extLst>
          </p:cNvPr>
          <p:cNvSpPr>
            <a:spLocks noGrp="1"/>
          </p:cNvSpPr>
          <p:nvPr>
            <p:ph type="title"/>
          </p:nvPr>
        </p:nvSpPr>
        <p:spPr>
          <a:xfrm>
            <a:off x="0" y="2139696"/>
            <a:ext cx="8071011" cy="4718304"/>
          </a:xfrm>
        </p:spPr>
        <p:txBody>
          <a:bodyPr anchor="b">
            <a:normAutofit/>
          </a:bodyPr>
          <a:lstStyle/>
          <a:p>
            <a:r>
              <a:rPr lang="en-US"/>
              <a:t>Common Pitfalls</a:t>
            </a:r>
          </a:p>
        </p:txBody>
      </p:sp>
    </p:spTree>
    <p:extLst>
      <p:ext uri="{BB962C8B-B14F-4D97-AF65-F5344CB8AC3E}">
        <p14:creationId xmlns:p14="http://schemas.microsoft.com/office/powerpoint/2010/main" val="24770304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BF190-CC76-8C4A-0F0C-DDF75183CAD2}"/>
              </a:ext>
            </a:extLst>
          </p:cNvPr>
          <p:cNvSpPr>
            <a:spLocks noGrp="1"/>
          </p:cNvSpPr>
          <p:nvPr>
            <p:ph type="title"/>
          </p:nvPr>
        </p:nvSpPr>
        <p:spPr/>
        <p:txBody>
          <a:bodyPr>
            <a:normAutofit fontScale="90000"/>
          </a:bodyPr>
          <a:lstStyle/>
          <a:p>
            <a:r>
              <a:rPr lang="en-US"/>
              <a:t>Avoiding Mistakes in Modernization Efforts</a:t>
            </a:r>
          </a:p>
        </p:txBody>
      </p:sp>
      <p:sp>
        <p:nvSpPr>
          <p:cNvPr id="3" name="Content Placeholder 2">
            <a:extLst>
              <a:ext uri="{FF2B5EF4-FFF2-40B4-BE49-F238E27FC236}">
                <a16:creationId xmlns:a16="http://schemas.microsoft.com/office/drawing/2014/main" id="{D4536FED-6A18-C35F-EE11-E5E2E41812C6}"/>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lstStyle/>
          <a:p>
            <a:r>
              <a:rPr lang="en-US" dirty="0"/>
              <a:t>Clear Ownership and Governance</a:t>
            </a:r>
          </a:p>
          <a:p>
            <a:pPr marL="742950" lvl="1" indent="-285750">
              <a:buFont typeface="Arial" panose="020B0604020202020204" pitchFamily="34" charset="0"/>
              <a:buChar char="•"/>
            </a:pPr>
            <a:r>
              <a:rPr lang="en-US" dirty="0"/>
              <a:t>Establishing ownership and governance before technology investments avoids confusion and facilitates issue resolution.</a:t>
            </a:r>
          </a:p>
          <a:p>
            <a:endParaRPr lang="en-US" dirty="0"/>
          </a:p>
          <a:p>
            <a:r>
              <a:rPr lang="en-US" dirty="0"/>
              <a:t>Prioritize Cybersecurity Organizationally</a:t>
            </a:r>
          </a:p>
          <a:p>
            <a:pPr marL="742950" lvl="1" indent="-285750">
              <a:buFont typeface="Arial" panose="020B0604020202020204" pitchFamily="34" charset="0"/>
              <a:buChar char="•"/>
            </a:pPr>
            <a:r>
              <a:rPr lang="en-US" dirty="0"/>
              <a:t>Treat cybersecurity as an organizational priority to improve preparedness and reduce vulnerability to threats.</a:t>
            </a:r>
          </a:p>
          <a:p>
            <a:endParaRPr lang="en-US" dirty="0"/>
          </a:p>
          <a:p>
            <a:r>
              <a:rPr lang="en-US" dirty="0"/>
              <a:t>Document Processes and Decisions</a:t>
            </a:r>
          </a:p>
          <a:p>
            <a:pPr marL="742950" lvl="1" indent="-285750">
              <a:buFont typeface="Arial" panose="020B0604020202020204" pitchFamily="34" charset="0"/>
              <a:buChar char="•"/>
            </a:pPr>
            <a:r>
              <a:rPr lang="en-US" dirty="0"/>
              <a:t>Proper documentation maintains accountability and helps evaluate and replicate successful strategies.</a:t>
            </a:r>
          </a:p>
          <a:p>
            <a:endParaRPr lang="en-US" dirty="0"/>
          </a:p>
          <a:p>
            <a:r>
              <a:rPr lang="en-US" dirty="0"/>
              <a:t>Effective Vendor Management</a:t>
            </a:r>
          </a:p>
          <a:p>
            <a:pPr marL="742950" lvl="1" indent="-285750">
              <a:buFont typeface="Arial" panose="020B0604020202020204" pitchFamily="34" charset="0"/>
              <a:buChar char="•"/>
            </a:pPr>
            <a:r>
              <a:rPr lang="en-US" dirty="0"/>
              <a:t>Clear expectations and communication with vendors prevent delays, cost overruns, and suboptimal outcomes.</a:t>
            </a:r>
          </a:p>
          <a:p>
            <a:endParaRPr lang="en-US" dirty="0"/>
          </a:p>
          <a:p>
            <a:r>
              <a:rPr lang="en-US" dirty="0"/>
              <a:t>Gradual Implementation Approach</a:t>
            </a:r>
          </a:p>
          <a:p>
            <a:pPr marL="742950" lvl="1" indent="-285750">
              <a:buFont typeface="Arial" panose="020B0604020202020204" pitchFamily="34" charset="0"/>
              <a:buChar char="•"/>
            </a:pPr>
            <a:r>
              <a:rPr lang="en-US" dirty="0"/>
              <a:t>Starting with small pilots and scaling gradually reduces staff overwhelm and leads to successful adoption.</a:t>
            </a:r>
          </a:p>
        </p:txBody>
      </p:sp>
    </p:spTree>
    <p:extLst>
      <p:ext uri="{BB962C8B-B14F-4D97-AF65-F5344CB8AC3E}">
        <p14:creationId xmlns:p14="http://schemas.microsoft.com/office/powerpoint/2010/main" val="313626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167879-0A78-CC52-0298-6C9DD5629B06}"/>
              </a:ext>
            </a:extLst>
          </p:cNvPr>
          <p:cNvSpPr>
            <a:spLocks noGrp="1"/>
          </p:cNvSpPr>
          <p:nvPr>
            <p:ph type="title"/>
          </p:nvPr>
        </p:nvSpPr>
        <p:spPr/>
        <p:txBody>
          <a:bodyPr/>
          <a:lstStyle/>
          <a:p>
            <a:r>
              <a:rPr lang="en-US"/>
              <a:t>Conclusion and Next Steps</a:t>
            </a:r>
          </a:p>
        </p:txBody>
      </p:sp>
    </p:spTree>
    <p:extLst>
      <p:ext uri="{BB962C8B-B14F-4D97-AF65-F5344CB8AC3E}">
        <p14:creationId xmlns:p14="http://schemas.microsoft.com/office/powerpoint/2010/main" val="3354973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18EFC-D62B-7E6C-47A2-D788CAC2B630}"/>
              </a:ext>
            </a:extLst>
          </p:cNvPr>
          <p:cNvSpPr>
            <a:spLocks noGrp="1"/>
          </p:cNvSpPr>
          <p:nvPr>
            <p:ph type="title"/>
          </p:nvPr>
        </p:nvSpPr>
        <p:spPr/>
        <p:txBody>
          <a:bodyPr>
            <a:normAutofit fontScale="90000"/>
          </a:bodyPr>
          <a:lstStyle/>
          <a:p>
            <a:r>
              <a:rPr lang="en-US"/>
              <a:t>Applying the Schleicher County Model</a:t>
            </a:r>
          </a:p>
        </p:txBody>
      </p:sp>
      <p:pic>
        <p:nvPicPr>
          <p:cNvPr id="4" name="Content Placeholder 3" descr="Computer network connection modern city technology">
            <a:extLst>
              <a:ext uri="{FF2B5EF4-FFF2-40B4-BE49-F238E27FC236}">
                <a16:creationId xmlns:a16="http://schemas.microsoft.com/office/drawing/2014/main" id="{5E7E2606-E019-4EE4-9AF1-4C79B333D3FD}"/>
              </a:ext>
            </a:extLst>
          </p:cNvPr>
          <p:cNvPicPr>
            <a:picLocks noGrp="1" noChangeAspect="1"/>
          </p:cNvPicPr>
          <p:nvPr>
            <p:ph idx="1"/>
          </p:nvPr>
        </p:nvPicPr>
        <p:blipFill>
          <a:blip r:embed="rId3"/>
          <a:stretch>
            <a:fillRect/>
          </a:stretch>
        </p:blipFill>
        <p:spPr>
          <a:xfrm>
            <a:off x="516249" y="1975103"/>
            <a:ext cx="5427288" cy="3619959"/>
          </a:xfrm>
          <a:prstGeom prst="rect">
            <a:avLst/>
          </a:prstGeom>
        </p:spPr>
      </p:pic>
      <p:sp>
        <p:nvSpPr>
          <p:cNvPr id="5" name="TextBox 4">
            <a:extLst>
              <a:ext uri="{FF2B5EF4-FFF2-40B4-BE49-F238E27FC236}">
                <a16:creationId xmlns:a16="http://schemas.microsoft.com/office/drawing/2014/main" id="{300182BD-85AD-41B0-B4B6-F9FEBED4D7F7}"/>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272784" y="1975103"/>
            <a:ext cx="5081016" cy="4201859"/>
          </a:xfrm>
          <a:prstGeom prst="rect">
            <a:avLst/>
          </a:prstGeom>
          <a:noFill/>
        </p:spPr>
        <p:txBody>
          <a:bodyPr wrap="square" rtlCol="0">
            <a:normAutofit/>
          </a:bodyPr>
          <a:lstStyle/>
          <a:p>
            <a:pPr>
              <a:buFont typeface="Arial" panose="020B0604020202020204" pitchFamily="34" charset="0"/>
              <a:buChar char="•"/>
            </a:pPr>
            <a:r>
              <a:rPr lang="en-US" sz="1400" dirty="0"/>
              <a:t>Innovative Local Governance</a:t>
            </a:r>
          </a:p>
          <a:p>
            <a:pPr marL="742950" lvl="1" indent="-285750">
              <a:buFont typeface="Arial" panose="020B0604020202020204" pitchFamily="34" charset="0"/>
              <a:buChar char="•"/>
            </a:pPr>
            <a:r>
              <a:rPr lang="en-US" sz="1400" dirty="0"/>
              <a:t>Schleicher County improved services through focused governance and disciplined execution without large resources.</a:t>
            </a:r>
          </a:p>
          <a:p>
            <a:pPr>
              <a:buFont typeface="Arial" panose="020B0604020202020204" pitchFamily="34" charset="0"/>
              <a:buChar char="•"/>
            </a:pPr>
            <a:r>
              <a:rPr lang="en-US" sz="1400" dirty="0"/>
              <a:t>Structured Decision-Making</a:t>
            </a:r>
          </a:p>
          <a:p>
            <a:pPr marL="742950" lvl="1" indent="-285750">
              <a:buFont typeface="Arial" panose="020B0604020202020204" pitchFamily="34" charset="0"/>
              <a:buChar char="•"/>
            </a:pPr>
            <a:r>
              <a:rPr lang="en-US" sz="1400" dirty="0"/>
              <a:t>Clear ownership, measurable outcomes, and continuous documentation drive successful decision-making processes.</a:t>
            </a:r>
          </a:p>
          <a:p>
            <a:pPr>
              <a:buFont typeface="Arial" panose="020B0604020202020204" pitchFamily="34" charset="0"/>
              <a:buChar char="•"/>
            </a:pPr>
            <a:r>
              <a:rPr lang="en-US" sz="1400" dirty="0"/>
              <a:t>Stakeholder Engagement</a:t>
            </a:r>
          </a:p>
          <a:p>
            <a:pPr marL="742950" lvl="1" indent="-285750">
              <a:buFont typeface="Arial" panose="020B0604020202020204" pitchFamily="34" charset="0"/>
              <a:buChar char="•"/>
            </a:pPr>
            <a:r>
              <a:rPr lang="en-US" sz="1400" dirty="0"/>
              <a:t>Engaging stakeholders ensures alignment with priorities and broad support for sustainable change initiatives.</a:t>
            </a:r>
          </a:p>
          <a:p>
            <a:pPr>
              <a:buFont typeface="Arial" panose="020B0604020202020204" pitchFamily="34" charset="0"/>
              <a:buChar char="•"/>
            </a:pPr>
            <a:r>
              <a:rPr lang="en-US" sz="1400" dirty="0"/>
              <a:t>Balancing Expertise and Governance</a:t>
            </a:r>
          </a:p>
          <a:p>
            <a:pPr marL="742950" lvl="1" indent="-285750">
              <a:buFont typeface="Arial" panose="020B0604020202020204" pitchFamily="34" charset="0"/>
              <a:buChar char="•"/>
            </a:pPr>
            <a:r>
              <a:rPr lang="en-US" sz="1400" dirty="0"/>
              <a:t>Using external expertise balanced with strong internal governance maintains accountability and control.</a:t>
            </a:r>
          </a:p>
        </p:txBody>
      </p:sp>
    </p:spTree>
    <p:extLst>
      <p:ext uri="{BB962C8B-B14F-4D97-AF65-F5344CB8AC3E}">
        <p14:creationId xmlns:p14="http://schemas.microsoft.com/office/powerpoint/2010/main" val="327817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7DA78C-BDF3-9C88-8998-EFBD4C3BAFEB}"/>
              </a:ext>
            </a:extLst>
          </p:cNvPr>
          <p:cNvSpPr>
            <a:spLocks noGrp="1"/>
          </p:cNvSpPr>
          <p:nvPr>
            <p:ph type="title"/>
          </p:nvPr>
        </p:nvSpPr>
        <p:spPr/>
        <p:txBody>
          <a:bodyPr/>
          <a:lstStyle/>
          <a:p>
            <a:r>
              <a:rPr lang="en-US"/>
              <a:t>Introduction and Context</a:t>
            </a:r>
          </a:p>
        </p:txBody>
      </p:sp>
    </p:spTree>
    <p:extLst>
      <p:ext uri="{BB962C8B-B14F-4D97-AF65-F5344CB8AC3E}">
        <p14:creationId xmlns:p14="http://schemas.microsoft.com/office/powerpoint/2010/main" val="2688879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C43B7-C6F7-131F-4C6C-CCD621FE5375}"/>
              </a:ext>
            </a:extLst>
          </p:cNvPr>
          <p:cNvSpPr>
            <a:spLocks noGrp="1"/>
          </p:cNvSpPr>
          <p:nvPr>
            <p:ph type="title"/>
          </p:nvPr>
        </p:nvSpPr>
        <p:spPr/>
        <p:txBody>
          <a:bodyPr>
            <a:noAutofit/>
          </a:bodyPr>
          <a:lstStyle/>
          <a:p>
            <a:r>
              <a:rPr lang="en-US" sz="4400"/>
              <a:t>Why Rural Counties Must Innovate Differently</a:t>
            </a:r>
          </a:p>
        </p:txBody>
      </p:sp>
      <p:pic>
        <p:nvPicPr>
          <p:cNvPr id="4" name="Content Placeholder 3" descr="Shot of a group of colleagues working together in an officehttp://195.154.178.81/DATA/i_collage/pi/shoots/806054.jpg">
            <a:extLst>
              <a:ext uri="{FF2B5EF4-FFF2-40B4-BE49-F238E27FC236}">
                <a16:creationId xmlns:a16="http://schemas.microsoft.com/office/drawing/2014/main" id="{9E44723A-2C1A-4E8B-B4B9-261313B774FF}"/>
              </a:ext>
            </a:extLst>
          </p:cNvPr>
          <p:cNvPicPr>
            <a:picLocks noGrp="1" noChangeAspect="1"/>
          </p:cNvPicPr>
          <p:nvPr>
            <p:ph idx="1"/>
          </p:nvPr>
        </p:nvPicPr>
        <p:blipFill>
          <a:blip r:embed="rId3"/>
          <a:stretch>
            <a:fillRect/>
          </a:stretch>
        </p:blipFill>
        <p:spPr>
          <a:xfrm>
            <a:off x="6519904" y="2829292"/>
            <a:ext cx="5003228" cy="3347427"/>
          </a:xfrm>
          <a:prstGeom prst="rect">
            <a:avLst/>
          </a:prstGeom>
        </p:spPr>
      </p:pic>
      <p:sp>
        <p:nvSpPr>
          <p:cNvPr id="5" name="TextBox 4">
            <a:extLst>
              <a:ext uri="{FF2B5EF4-FFF2-40B4-BE49-F238E27FC236}">
                <a16:creationId xmlns:a16="http://schemas.microsoft.com/office/drawing/2014/main" id="{C378F416-4141-4BDB-BFE7-525BF7927F7E}"/>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8200" y="1854932"/>
            <a:ext cx="5455139" cy="4322031"/>
          </a:xfrm>
          <a:prstGeom prst="rect">
            <a:avLst/>
          </a:prstGeom>
          <a:noFill/>
        </p:spPr>
        <p:txBody>
          <a:bodyPr wrap="square" rtlCol="0">
            <a:normAutofit lnSpcReduction="10000"/>
          </a:bodyPr>
          <a:lstStyle/>
          <a:p>
            <a:pPr>
              <a:buFont typeface="Arial" panose="020B0604020202020204" pitchFamily="34" charset="0"/>
              <a:buChar char="•"/>
            </a:pPr>
            <a:r>
              <a:rPr lang="en-US" dirty="0"/>
              <a:t>Unique Rural Challenges</a:t>
            </a:r>
          </a:p>
          <a:p>
            <a:pPr lvl="1"/>
            <a:r>
              <a:rPr lang="en-US" dirty="0"/>
              <a:t>Rural counties face limited staff, tight budgets, and high public expectations for transparency and responsiveness.</a:t>
            </a:r>
          </a:p>
          <a:p>
            <a:pPr>
              <a:buFont typeface="Arial" panose="020B0604020202020204" pitchFamily="34" charset="0"/>
              <a:buChar char="•"/>
            </a:pPr>
            <a:r>
              <a:rPr lang="en-US" dirty="0"/>
              <a:t>Practical Innovation Approach</a:t>
            </a:r>
          </a:p>
          <a:p>
            <a:pPr lvl="1"/>
            <a:r>
              <a:rPr lang="en-US" dirty="0"/>
              <a:t>Innovation in rural counties focuses on practical, scalable solutions rooted in governance, not immediate tech adoption.</a:t>
            </a:r>
          </a:p>
          <a:p>
            <a:pPr>
              <a:buFont typeface="Arial" panose="020B0604020202020204" pitchFamily="34" charset="0"/>
              <a:buChar char="•"/>
            </a:pPr>
            <a:r>
              <a:rPr lang="en-US" dirty="0"/>
              <a:t>Centralized Coordination Model</a:t>
            </a:r>
          </a:p>
          <a:p>
            <a:pPr lvl="1"/>
            <a:r>
              <a:rPr lang="en-US" dirty="0"/>
              <a:t>Repositioning offices as coordination hubs enhances resource alignment and governance in rural counties.</a:t>
            </a:r>
          </a:p>
          <a:p>
            <a:pPr>
              <a:buFont typeface="Arial" panose="020B0604020202020204" pitchFamily="34" charset="0"/>
              <a:buChar char="•"/>
            </a:pPr>
            <a:r>
              <a:rPr lang="en-US" dirty="0"/>
              <a:t>Strategic Execution and Outcomes</a:t>
            </a:r>
          </a:p>
          <a:p>
            <a:pPr lvl="1"/>
            <a:r>
              <a:rPr lang="en-US" dirty="0"/>
              <a:t>Disciplined execution with clear communication and measurable outcomes drives rural innovation success.</a:t>
            </a:r>
          </a:p>
        </p:txBody>
      </p:sp>
    </p:spTree>
    <p:extLst>
      <p:ext uri="{BB962C8B-B14F-4D97-AF65-F5344CB8AC3E}">
        <p14:creationId xmlns:p14="http://schemas.microsoft.com/office/powerpoint/2010/main" val="2604213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569A55-C82B-B9F7-8090-28FBD06F1D37}"/>
              </a:ext>
            </a:extLst>
          </p:cNvPr>
          <p:cNvSpPr>
            <a:spLocks noGrp="1"/>
          </p:cNvSpPr>
          <p:nvPr>
            <p:ph type="title"/>
          </p:nvPr>
        </p:nvSpPr>
        <p:spPr/>
        <p:txBody>
          <a:bodyPr/>
          <a:lstStyle/>
          <a:p>
            <a:r>
              <a:rPr lang="en-US"/>
              <a:t>Framework for Transformation</a:t>
            </a:r>
          </a:p>
        </p:txBody>
      </p:sp>
    </p:spTree>
    <p:extLst>
      <p:ext uri="{BB962C8B-B14F-4D97-AF65-F5344CB8AC3E}">
        <p14:creationId xmlns:p14="http://schemas.microsoft.com/office/powerpoint/2010/main" val="725383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639CE-5A63-B462-DE50-93B39C5D0EEB}"/>
              </a:ext>
            </a:extLst>
          </p:cNvPr>
          <p:cNvSpPr>
            <a:spLocks noGrp="1"/>
          </p:cNvSpPr>
          <p:nvPr>
            <p:ph type="title"/>
          </p:nvPr>
        </p:nvSpPr>
        <p:spPr>
          <a:xfrm>
            <a:off x="518615" y="621793"/>
            <a:ext cx="5326684" cy="1507454"/>
          </a:xfrm>
        </p:spPr>
        <p:txBody>
          <a:bodyPr vert="horz" lIns="91440" tIns="45720" rIns="91440" bIns="45720" rtlCol="0" anchor="t" anchorCtr="0">
            <a:normAutofit/>
          </a:bodyPr>
          <a:lstStyle/>
          <a:p>
            <a:r>
              <a:rPr lang="en-US" sz="4300" b="0" i="0" kern="1200" spc="-200" baseline="0">
                <a:latin typeface="+mj-lt"/>
                <a:ea typeface="+mj-ea"/>
                <a:cs typeface="+mj-cs"/>
              </a:rPr>
              <a:t>From Wild Ideas to Defensible Solutions</a:t>
            </a:r>
          </a:p>
        </p:txBody>
      </p:sp>
      <p:sp>
        <p:nvSpPr>
          <p:cNvPr id="5" name="TextBox 4">
            <a:extLst>
              <a:ext uri="{FF2B5EF4-FFF2-40B4-BE49-F238E27FC236}">
                <a16:creationId xmlns:a16="http://schemas.microsoft.com/office/drawing/2014/main" id="{D33ECFCE-A136-453D-B9A5-87BBEF1A021E}"/>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18616" y="2513110"/>
            <a:ext cx="5326683" cy="3568006"/>
          </a:xfrm>
          <a:prstGeom prst="rect">
            <a:avLst/>
          </a:prstGeom>
        </p:spPr>
        <p:txBody>
          <a:bodyPr>
            <a:normAutofit/>
          </a:bodyPr>
          <a:lstStyle/>
          <a:p>
            <a:pPr marL="0" indent="0">
              <a:lnSpc>
                <a:spcPct val="90000"/>
              </a:lnSpc>
              <a:spcBef>
                <a:spcPts val="2500"/>
              </a:spcBef>
              <a:spcAft>
                <a:spcPts val="600"/>
              </a:spcAft>
              <a:buNone/>
            </a:pPr>
            <a:r>
              <a:rPr lang="en-US" sz="900" b="1"/>
              <a:t>Clear Problem Definition</a:t>
            </a:r>
          </a:p>
          <a:p>
            <a:pPr marL="0" lvl="1" indent="0">
              <a:lnSpc>
                <a:spcPct val="90000"/>
              </a:lnSpc>
              <a:spcBef>
                <a:spcPts val="1000"/>
              </a:spcBef>
              <a:spcAft>
                <a:spcPts val="600"/>
              </a:spcAft>
              <a:buNone/>
            </a:pPr>
            <a:r>
              <a:rPr lang="en-US" sz="900"/>
              <a:t>Begin by identifying problems or opportunities in concise, plain language to avoid ambiguous solutions.</a:t>
            </a:r>
          </a:p>
          <a:p>
            <a:pPr marL="0" indent="0">
              <a:lnSpc>
                <a:spcPct val="90000"/>
              </a:lnSpc>
              <a:spcBef>
                <a:spcPts val="2500"/>
              </a:spcBef>
              <a:spcAft>
                <a:spcPts val="600"/>
              </a:spcAft>
              <a:buNone/>
            </a:pPr>
            <a:r>
              <a:rPr lang="en-US" sz="900" b="1"/>
              <a:t>Assigned Ownership</a:t>
            </a:r>
          </a:p>
          <a:p>
            <a:pPr marL="0" lvl="1" indent="0">
              <a:lnSpc>
                <a:spcPct val="90000"/>
              </a:lnSpc>
              <a:spcBef>
                <a:spcPts val="1000"/>
              </a:spcBef>
              <a:spcAft>
                <a:spcPts val="600"/>
              </a:spcAft>
              <a:buNone/>
            </a:pPr>
            <a:r>
              <a:rPr lang="en-US" sz="900"/>
              <a:t>Assign clear responsibilities and decision-making authority to prevent confusion and enable escalation.</a:t>
            </a:r>
          </a:p>
          <a:p>
            <a:pPr marL="0" indent="0">
              <a:lnSpc>
                <a:spcPct val="90000"/>
              </a:lnSpc>
              <a:spcBef>
                <a:spcPts val="2500"/>
              </a:spcBef>
              <a:spcAft>
                <a:spcPts val="600"/>
              </a:spcAft>
              <a:buNone/>
            </a:pPr>
            <a:r>
              <a:rPr lang="en-US" sz="900" b="1"/>
              <a:t>Measurable Success Metrics</a:t>
            </a:r>
          </a:p>
          <a:p>
            <a:pPr marL="0" lvl="1" indent="0">
              <a:lnSpc>
                <a:spcPct val="90000"/>
              </a:lnSpc>
              <a:spcBef>
                <a:spcPts val="1000"/>
              </a:spcBef>
              <a:spcAft>
                <a:spcPts val="600"/>
              </a:spcAft>
              <a:buNone/>
            </a:pPr>
            <a:r>
              <a:rPr lang="en-US" sz="900"/>
              <a:t>Establish metrics related to efficiency, risk reduction, or user experience to track initiative progress.</a:t>
            </a:r>
          </a:p>
          <a:p>
            <a:pPr marL="0" indent="0">
              <a:lnSpc>
                <a:spcPct val="90000"/>
              </a:lnSpc>
              <a:spcBef>
                <a:spcPts val="2500"/>
              </a:spcBef>
              <a:spcAft>
                <a:spcPts val="600"/>
              </a:spcAft>
              <a:buNone/>
            </a:pPr>
            <a:r>
              <a:rPr lang="en-US" sz="900" b="1"/>
              <a:t>Pilot-First Approach</a:t>
            </a:r>
          </a:p>
          <a:p>
            <a:pPr marL="0" lvl="1" indent="0">
              <a:lnSpc>
                <a:spcPct val="90000"/>
              </a:lnSpc>
              <a:spcBef>
                <a:spcPts val="1000"/>
              </a:spcBef>
              <a:spcAft>
                <a:spcPts val="600"/>
              </a:spcAft>
              <a:buNone/>
            </a:pPr>
            <a:r>
              <a:rPr lang="en-US" sz="900"/>
              <a:t>Test initiatives in small environments, document results, then scale successful pilots to minimize risk.</a:t>
            </a:r>
          </a:p>
        </p:txBody>
      </p:sp>
      <p:pic>
        <p:nvPicPr>
          <p:cNvPr id="4" name="Content Placeholder 3" descr="Female drawing flow chart">
            <a:extLst>
              <a:ext uri="{FF2B5EF4-FFF2-40B4-BE49-F238E27FC236}">
                <a16:creationId xmlns:a16="http://schemas.microsoft.com/office/drawing/2014/main" id="{704A426F-BCE6-42A1-968D-BF207AF114F6}"/>
              </a:ext>
            </a:extLst>
          </p:cNvPr>
          <p:cNvPicPr>
            <a:picLocks noGrp="1" noChangeAspect="1"/>
          </p:cNvPicPr>
          <p:nvPr>
            <p:ph type="pic" sz="quarter" idx="18"/>
          </p:nvPr>
        </p:nvPicPr>
        <p:blipFill>
          <a:blip r:embed="rId3"/>
          <a:srcRect l="19723" r="24088" b="2"/>
          <a:stretch>
            <a:fillRect/>
          </a:stretch>
        </p:blipFill>
        <p:spPr>
          <a:xfrm>
            <a:off x="6308842" y="10"/>
            <a:ext cx="5883158" cy="6857990"/>
          </a:xfrm>
        </p:spPr>
      </p:pic>
    </p:spTree>
    <p:extLst>
      <p:ext uri="{BB962C8B-B14F-4D97-AF65-F5344CB8AC3E}">
        <p14:creationId xmlns:p14="http://schemas.microsoft.com/office/powerpoint/2010/main" val="7259763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47512C-7862-F721-35B9-3B9F4C435928}"/>
              </a:ext>
            </a:extLst>
          </p:cNvPr>
          <p:cNvSpPr>
            <a:spLocks noGrp="1"/>
          </p:cNvSpPr>
          <p:nvPr>
            <p:ph type="title"/>
          </p:nvPr>
        </p:nvSpPr>
        <p:spPr>
          <a:xfrm>
            <a:off x="-18288" y="82296"/>
            <a:ext cx="8211312" cy="4617720"/>
          </a:xfrm>
        </p:spPr>
        <p:txBody>
          <a:bodyPr anchor="t">
            <a:normAutofit/>
          </a:bodyPr>
          <a:lstStyle/>
          <a:p>
            <a:r>
              <a:rPr lang="en-US"/>
              <a:t>Case Study: Cash Stewardship</a:t>
            </a:r>
          </a:p>
        </p:txBody>
      </p:sp>
    </p:spTree>
    <p:extLst>
      <p:ext uri="{BB962C8B-B14F-4D97-AF65-F5344CB8AC3E}">
        <p14:creationId xmlns:p14="http://schemas.microsoft.com/office/powerpoint/2010/main" val="29923439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9F425-2893-852D-EBCA-7F3BDCB6217A}"/>
              </a:ext>
            </a:extLst>
          </p:cNvPr>
          <p:cNvSpPr>
            <a:spLocks noGrp="1"/>
          </p:cNvSpPr>
          <p:nvPr>
            <p:ph type="title"/>
          </p:nvPr>
        </p:nvSpPr>
        <p:spPr>
          <a:xfrm>
            <a:off x="4281793" y="621792"/>
            <a:ext cx="7252710" cy="1138769"/>
          </a:xfrm>
        </p:spPr>
        <p:txBody>
          <a:bodyPr vert="horz" lIns="91440" tIns="45720" rIns="91440" bIns="45720" rtlCol="0" anchor="t">
            <a:normAutofit/>
          </a:bodyPr>
          <a:lstStyle/>
          <a:p>
            <a:r>
              <a:rPr lang="en-US" sz="3900" b="0" i="0" kern="1200" spc="-200" baseline="0">
                <a:latin typeface="+mj-lt"/>
                <a:ea typeface="+mj-ea"/>
                <a:cs typeface="+mj-cs"/>
              </a:rPr>
              <a:t>Improving Liquidity Management Through Discipline</a:t>
            </a:r>
          </a:p>
        </p:txBody>
      </p:sp>
      <p:pic>
        <p:nvPicPr>
          <p:cNvPr id="4" name="Content Placeholder 3" descr="Office work table with economic charts documents on top view">
            <a:extLst>
              <a:ext uri="{FF2B5EF4-FFF2-40B4-BE49-F238E27FC236}">
                <a16:creationId xmlns:a16="http://schemas.microsoft.com/office/drawing/2014/main" id="{E606C482-1033-4954-BE75-8A30B54A5E2A}"/>
              </a:ext>
            </a:extLst>
          </p:cNvPr>
          <p:cNvPicPr>
            <a:picLocks noGrp="1" noChangeAspect="1"/>
          </p:cNvPicPr>
          <p:nvPr>
            <p:ph type="pic" sz="quarter" idx="13"/>
          </p:nvPr>
        </p:nvPicPr>
        <p:blipFill>
          <a:blip r:embed="rId3"/>
          <a:srcRect l="30312" r="30528" b="-2"/>
          <a:stretch>
            <a:fillRect/>
          </a:stretch>
        </p:blipFill>
        <p:spPr>
          <a:xfrm>
            <a:off x="20" y="1"/>
            <a:ext cx="4023340" cy="6858000"/>
          </a:xfrm>
        </p:spPr>
      </p:pic>
      <p:sp>
        <p:nvSpPr>
          <p:cNvPr id="5" name="TextBox 4">
            <a:extLst>
              <a:ext uri="{FF2B5EF4-FFF2-40B4-BE49-F238E27FC236}">
                <a16:creationId xmlns:a16="http://schemas.microsoft.com/office/drawing/2014/main" id="{B270450D-2786-4640-9ABE-37E49C35D1B0}"/>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309088" y="2115404"/>
            <a:ext cx="7225415" cy="4212926"/>
          </a:xfrm>
          <a:prstGeom prst="rect">
            <a:avLst/>
          </a:prstGeom>
        </p:spPr>
        <p:txBody>
          <a:bodyPr>
            <a:normAutofit/>
          </a:bodyPr>
          <a:lstStyle/>
          <a:p>
            <a:pPr marL="0" indent="0">
              <a:lnSpc>
                <a:spcPct val="90000"/>
              </a:lnSpc>
              <a:spcBef>
                <a:spcPts val="2500"/>
              </a:spcBef>
              <a:spcAft>
                <a:spcPts val="600"/>
              </a:spcAft>
              <a:buNone/>
            </a:pPr>
            <a:r>
              <a:rPr lang="en-US" sz="1200" b="1"/>
              <a:t>Disciplined Liquidity Process</a:t>
            </a:r>
          </a:p>
          <a:p>
            <a:pPr marL="0" lvl="1" indent="0">
              <a:lnSpc>
                <a:spcPct val="90000"/>
              </a:lnSpc>
              <a:spcBef>
                <a:spcPts val="1000"/>
              </a:spcBef>
              <a:spcAft>
                <a:spcPts val="600"/>
              </a:spcAft>
              <a:buNone/>
            </a:pPr>
            <a:r>
              <a:rPr lang="en-US" sz="1200"/>
              <a:t>Schleicher County implemented a structured, data-driven liquidity management to optimize cash flow and allocate funds efficiently.</a:t>
            </a:r>
          </a:p>
          <a:p>
            <a:pPr marL="0" indent="0">
              <a:lnSpc>
                <a:spcPct val="90000"/>
              </a:lnSpc>
              <a:spcBef>
                <a:spcPts val="2500"/>
              </a:spcBef>
              <a:spcAft>
                <a:spcPts val="600"/>
              </a:spcAft>
              <a:buNone/>
            </a:pPr>
            <a:r>
              <a:rPr lang="en-US" sz="1200" b="1"/>
              <a:t>Transparency and Documentation</a:t>
            </a:r>
          </a:p>
          <a:p>
            <a:pPr marL="0" lvl="1" indent="0">
              <a:lnSpc>
                <a:spcPct val="90000"/>
              </a:lnSpc>
              <a:spcBef>
                <a:spcPts val="1000"/>
              </a:spcBef>
              <a:spcAft>
                <a:spcPts val="600"/>
              </a:spcAft>
              <a:buNone/>
            </a:pPr>
            <a:r>
              <a:rPr lang="en-US" sz="1200"/>
              <a:t>Detailed record-keeping and transparent decision-making build trust with auditors, stakeholders, and the public.</a:t>
            </a:r>
          </a:p>
          <a:p>
            <a:pPr marL="0" indent="0">
              <a:lnSpc>
                <a:spcPct val="90000"/>
              </a:lnSpc>
              <a:spcBef>
                <a:spcPts val="2500"/>
              </a:spcBef>
              <a:spcAft>
                <a:spcPts val="600"/>
              </a:spcAft>
              <a:buNone/>
            </a:pPr>
            <a:r>
              <a:rPr lang="en-US" sz="1200" b="1"/>
              <a:t>External Benchmarking</a:t>
            </a:r>
          </a:p>
          <a:p>
            <a:pPr marL="0" lvl="1" indent="0">
              <a:lnSpc>
                <a:spcPct val="90000"/>
              </a:lnSpc>
              <a:spcBef>
                <a:spcPts val="1000"/>
              </a:spcBef>
              <a:spcAft>
                <a:spcPts val="600"/>
              </a:spcAft>
              <a:buNone/>
            </a:pPr>
            <a:r>
              <a:rPr lang="en-US" sz="1200"/>
              <a:t>Using external benchmarking tools helped validate performance and ensured defensible financial decisions.</a:t>
            </a:r>
          </a:p>
          <a:p>
            <a:pPr marL="0" indent="0">
              <a:lnSpc>
                <a:spcPct val="90000"/>
              </a:lnSpc>
              <a:spcBef>
                <a:spcPts val="2500"/>
              </a:spcBef>
              <a:spcAft>
                <a:spcPts val="600"/>
              </a:spcAft>
              <a:buNone/>
            </a:pPr>
            <a:r>
              <a:rPr lang="en-US" sz="1200" b="1"/>
              <a:t>Consistent Monitoring</a:t>
            </a:r>
          </a:p>
          <a:p>
            <a:pPr marL="0" lvl="1" indent="0">
              <a:lnSpc>
                <a:spcPct val="90000"/>
              </a:lnSpc>
              <a:spcBef>
                <a:spcPts val="1000"/>
              </a:spcBef>
              <a:spcAft>
                <a:spcPts val="600"/>
              </a:spcAft>
              <a:buNone/>
            </a:pPr>
            <a:r>
              <a:rPr lang="en-US" sz="1200"/>
              <a:t>Regular financial reviews and clear decision criteria support effective and adaptable cash management strategies.</a:t>
            </a:r>
          </a:p>
        </p:txBody>
      </p:sp>
    </p:spTree>
    <p:extLst>
      <p:ext uri="{BB962C8B-B14F-4D97-AF65-F5344CB8AC3E}">
        <p14:creationId xmlns:p14="http://schemas.microsoft.com/office/powerpoint/2010/main" val="31662879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1">
            <a:extLst>
              <a:ext uri="{FF2B5EF4-FFF2-40B4-BE49-F238E27FC236}">
                <a16:creationId xmlns:a16="http://schemas.microsoft.com/office/drawing/2014/main" id="{F431BE39-C609-424E-1964-B36AFEB20632}"/>
              </a:ext>
            </a:extLst>
          </p:cNvPr>
          <p:cNvSpPr>
            <a:spLocks noGrp="1"/>
          </p:cNvSpPr>
          <p:nvPr>
            <p:ph type="subTitle" idx="1"/>
          </p:nvPr>
        </p:nvSpPr>
        <p:spPr>
          <a:xfrm>
            <a:off x="0" y="5413929"/>
            <a:ext cx="7588155" cy="1414091"/>
          </a:xfrm>
        </p:spPr>
        <p:txBody>
          <a:bodyPr/>
          <a:lstStyle/>
          <a:p>
            <a:endParaRPr lang="en-US"/>
          </a:p>
        </p:txBody>
      </p:sp>
      <p:sp>
        <p:nvSpPr>
          <p:cNvPr id="4" name="Title 3">
            <a:extLst>
              <a:ext uri="{FF2B5EF4-FFF2-40B4-BE49-F238E27FC236}">
                <a16:creationId xmlns:a16="http://schemas.microsoft.com/office/drawing/2014/main" id="{739AC9CA-FFFE-6E0D-F0C1-A9CA9E9A86C2}"/>
              </a:ext>
            </a:extLst>
          </p:cNvPr>
          <p:cNvSpPr>
            <a:spLocks noGrp="1"/>
          </p:cNvSpPr>
          <p:nvPr>
            <p:ph type="title"/>
          </p:nvPr>
        </p:nvSpPr>
        <p:spPr>
          <a:xfrm>
            <a:off x="-18288" y="86344"/>
            <a:ext cx="12088368" cy="2414016"/>
          </a:xfrm>
        </p:spPr>
        <p:txBody>
          <a:bodyPr anchor="t">
            <a:normAutofit/>
          </a:bodyPr>
          <a:lstStyle/>
          <a:p>
            <a:r>
              <a:rPr lang="en-US"/>
              <a:t>Case Study: Cybersecurity Governance</a:t>
            </a:r>
          </a:p>
        </p:txBody>
      </p:sp>
    </p:spTree>
    <p:extLst>
      <p:ext uri="{BB962C8B-B14F-4D97-AF65-F5344CB8AC3E}">
        <p14:creationId xmlns:p14="http://schemas.microsoft.com/office/powerpoint/2010/main" val="39265939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CA48B-6E9B-DA0A-038D-603290CFB413}"/>
              </a:ext>
            </a:extLst>
          </p:cNvPr>
          <p:cNvSpPr>
            <a:spLocks noGrp="1"/>
          </p:cNvSpPr>
          <p:nvPr>
            <p:ph type="title"/>
          </p:nvPr>
        </p:nvSpPr>
        <p:spPr>
          <a:xfrm>
            <a:off x="415665" y="576770"/>
            <a:ext cx="11113008" cy="849793"/>
          </a:xfrm>
        </p:spPr>
        <p:txBody>
          <a:bodyPr>
            <a:noAutofit/>
          </a:bodyPr>
          <a:lstStyle/>
          <a:p>
            <a:r>
              <a:rPr lang="en-US" sz="4400" dirty="0"/>
              <a:t>Building Security Through Policy and Accountability</a:t>
            </a:r>
          </a:p>
        </p:txBody>
      </p:sp>
      <p:pic>
        <p:nvPicPr>
          <p:cNvPr id="4" name="Content Placeholder 3" descr="Digital security concept lock and shield network">
            <a:extLst>
              <a:ext uri="{FF2B5EF4-FFF2-40B4-BE49-F238E27FC236}">
                <a16:creationId xmlns:a16="http://schemas.microsoft.com/office/drawing/2014/main" id="{6D7FBFE6-3D66-4FAA-82F1-48A47F576C97}"/>
              </a:ext>
            </a:extLst>
          </p:cNvPr>
          <p:cNvPicPr>
            <a:picLocks noGrp="1" noChangeAspect="1"/>
          </p:cNvPicPr>
          <p:nvPr>
            <p:ph idx="1"/>
          </p:nvPr>
        </p:nvPicPr>
        <p:blipFill>
          <a:blip r:embed="rId3"/>
          <a:stretch>
            <a:fillRect/>
          </a:stretch>
        </p:blipFill>
        <p:spPr>
          <a:xfrm>
            <a:off x="628629" y="2134426"/>
            <a:ext cx="5935133" cy="4451350"/>
          </a:xfrm>
          <a:prstGeom prst="rect">
            <a:avLst/>
          </a:prstGeom>
        </p:spPr>
      </p:pic>
      <p:sp>
        <p:nvSpPr>
          <p:cNvPr id="5" name="TextBox 4">
            <a:extLst>
              <a:ext uri="{FF2B5EF4-FFF2-40B4-BE49-F238E27FC236}">
                <a16:creationId xmlns:a16="http://schemas.microsoft.com/office/drawing/2014/main" id="{F9EC2A56-1256-4979-AA3A-CE3278634F2F}"/>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821424" y="2134426"/>
            <a:ext cx="4450080" cy="3950109"/>
          </a:xfrm>
          <a:prstGeom prst="rect">
            <a:avLst/>
          </a:prstGeom>
          <a:noFill/>
        </p:spPr>
        <p:txBody>
          <a:bodyPr wrap="square" rtlCol="0">
            <a:normAutofit fontScale="85000" lnSpcReduction="10000"/>
          </a:bodyPr>
          <a:lstStyle/>
          <a:p>
            <a:pPr>
              <a:buFont typeface="Arial" panose="020B0604020202020204" pitchFamily="34" charset="0"/>
              <a:buChar char="•"/>
            </a:pPr>
            <a:r>
              <a:rPr lang="en-US" dirty="0"/>
              <a:t>Organizational Cybersecurity Approach</a:t>
            </a:r>
          </a:p>
          <a:p>
            <a:pPr marL="742950" lvl="1" indent="-285750">
              <a:buFont typeface="Arial" panose="020B0604020202020204" pitchFamily="34" charset="0"/>
              <a:buChar char="•"/>
            </a:pPr>
            <a:r>
              <a:rPr lang="en-US" dirty="0"/>
              <a:t>Schleicher County redefined cybersecurity as an organizational responsibility beyond just technical teams.</a:t>
            </a:r>
          </a:p>
          <a:p>
            <a:pPr>
              <a:buFont typeface="Arial" panose="020B0604020202020204" pitchFamily="34" charset="0"/>
              <a:buChar char="•"/>
            </a:pPr>
            <a:r>
              <a:rPr lang="en-US" dirty="0"/>
              <a:t>Comprehensive Security Policy</a:t>
            </a:r>
          </a:p>
          <a:p>
            <a:pPr marL="742950" lvl="1" indent="-285750">
              <a:buFont typeface="Arial" panose="020B0604020202020204" pitchFamily="34" charset="0"/>
              <a:buChar char="•"/>
            </a:pPr>
            <a:r>
              <a:rPr lang="en-US" dirty="0"/>
              <a:t>Developed policies outlined behavior expectations, access control, and incident response protocols.</a:t>
            </a:r>
          </a:p>
          <a:p>
            <a:pPr>
              <a:buFont typeface="Arial" panose="020B0604020202020204" pitchFamily="34" charset="0"/>
              <a:buChar char="•"/>
            </a:pPr>
            <a:r>
              <a:rPr lang="en-US" dirty="0"/>
              <a:t>Employee and Vendor Accountability</a:t>
            </a:r>
          </a:p>
          <a:p>
            <a:pPr marL="742950" lvl="1" indent="-285750">
              <a:buFont typeface="Arial" panose="020B0604020202020204" pitchFamily="34" charset="0"/>
              <a:buChar char="•"/>
            </a:pPr>
            <a:r>
              <a:rPr lang="en-US" dirty="0"/>
              <a:t>Roles and responsibilities were clearly defined for employees and external service providers to ensure security.</a:t>
            </a:r>
          </a:p>
          <a:p>
            <a:pPr>
              <a:buFont typeface="Arial" panose="020B0604020202020204" pitchFamily="34" charset="0"/>
              <a:buChar char="•"/>
            </a:pPr>
            <a:r>
              <a:rPr lang="en-US" dirty="0"/>
              <a:t>Operational Support and Escalation</a:t>
            </a:r>
          </a:p>
          <a:p>
            <a:pPr marL="742950" lvl="1" indent="-285750">
              <a:buFont typeface="Arial" panose="020B0604020202020204" pitchFamily="34" charset="0"/>
              <a:buChar char="•"/>
            </a:pPr>
            <a:r>
              <a:rPr lang="en-US" dirty="0"/>
              <a:t>Implemented clear escalation procedures and partnered with external experts for cybersecurity support.</a:t>
            </a:r>
          </a:p>
        </p:txBody>
      </p:sp>
    </p:spTree>
    <p:extLst>
      <p:ext uri="{BB962C8B-B14F-4D97-AF65-F5344CB8AC3E}">
        <p14:creationId xmlns:p14="http://schemas.microsoft.com/office/powerpoint/2010/main" val="2418640780"/>
      </p:ext>
    </p:extLst>
  </p:cSld>
  <p:clrMapOvr>
    <a:masterClrMapping/>
  </p:clrMapOvr>
</p:sld>
</file>

<file path=ppt/theme/theme1.xml><?xml version="1.0" encoding="utf-8"?>
<a:theme xmlns:a="http://schemas.openxmlformats.org/drawingml/2006/main" name="Axis">
  <a:themeElements>
    <a:clrScheme name="Southwestern">
      <a:dk1>
        <a:srgbClr val="000000"/>
      </a:dk1>
      <a:lt1>
        <a:srgbClr val="FFFFFF"/>
      </a:lt1>
      <a:dk2>
        <a:srgbClr val="0E2841"/>
      </a:dk2>
      <a:lt2>
        <a:srgbClr val="E8E8E8"/>
      </a:lt2>
      <a:accent1>
        <a:srgbClr val="A8BABF"/>
      </a:accent1>
      <a:accent2>
        <a:srgbClr val="C16A38"/>
      </a:accent2>
      <a:accent3>
        <a:srgbClr val="7B441F"/>
      </a:accent3>
      <a:accent4>
        <a:srgbClr val="DAC68B"/>
      </a:accent4>
      <a:accent5>
        <a:srgbClr val="B6BAA5"/>
      </a:accent5>
      <a:accent6>
        <a:srgbClr val="716C34"/>
      </a:accent6>
      <a:hlink>
        <a:srgbClr val="467886"/>
      </a:hlink>
      <a:folHlink>
        <a:srgbClr val="96607D"/>
      </a:folHlink>
    </a:clrScheme>
    <a:fontScheme name="Custom 13">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xis_Copilot Layouts_win32_DN_v7" id="{2D27664C-6308-44CF-AD31-3123E3CD2A37}" vid="{94C83FE8-F59A-47F5-B97E-45C21FC7BF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2911</TotalTime>
  <Words>2965</Words>
  <Application>Microsoft Office PowerPoint</Application>
  <PresentationFormat>Widescreen</PresentationFormat>
  <Paragraphs>122</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Neue Haas Grotesk Text Pro</vt:lpstr>
      <vt:lpstr>Axis</vt:lpstr>
      <vt:lpstr>Wild Ideas, Bold Solutions: Schleicher County Treasurer’s Office Transformation</vt:lpstr>
      <vt:lpstr>Introduction and Context</vt:lpstr>
      <vt:lpstr>Why Rural Counties Must Innovate Differently</vt:lpstr>
      <vt:lpstr>Framework for Transformation</vt:lpstr>
      <vt:lpstr>From Wild Ideas to Defensible Solutions</vt:lpstr>
      <vt:lpstr>Case Study: Cash Stewardship</vt:lpstr>
      <vt:lpstr>Improving Liquidity Management Through Discipline</vt:lpstr>
      <vt:lpstr>Case Study: Cybersecurity Governance</vt:lpstr>
      <vt:lpstr>Building Security Through Policy and Accountability</vt:lpstr>
      <vt:lpstr>Case Study: Modernization and Public Access</vt:lpstr>
      <vt:lpstr>Enhancing Citizen Services Through Coordination</vt:lpstr>
      <vt:lpstr>Lessons Learned and Best Practices</vt:lpstr>
      <vt:lpstr>Key Principles for Sustainable Innovation</vt:lpstr>
      <vt:lpstr>Common Pitfalls</vt:lpstr>
      <vt:lpstr>Avoiding Mistakes in Modernization Efforts</vt:lpstr>
      <vt:lpstr>Conclusion and Next Steps</vt:lpstr>
      <vt:lpstr>Applying the Schleicher County 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j.henderson@co.schleicher.tx.us</dc:creator>
  <cp:lastModifiedBy>Amanda Beyer</cp:lastModifiedBy>
  <cp:revision>11</cp:revision>
  <dcterms:modified xsi:type="dcterms:W3CDTF">2026-05-11T16:09:56Z</dcterms:modified>
</cp:coreProperties>
</file>